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8" r:id="rId2"/>
    <p:sldId id="289" r:id="rId3"/>
    <p:sldId id="30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9" r:id="rId32"/>
    <p:sldId id="322" r:id="rId33"/>
    <p:sldId id="323" r:id="rId34"/>
    <p:sldId id="320" r:id="rId35"/>
    <p:sldId id="321" r:id="rId36"/>
    <p:sldId id="324" r:id="rId37"/>
    <p:sldId id="325" r:id="rId38"/>
    <p:sldId id="318" r:id="rId39"/>
  </p:sldIdLst>
  <p:sldSz cx="12192000" cy="6858000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51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135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60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42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393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384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29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53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31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11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431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167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08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53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734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6975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81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683658-C83F-47E6-BDCC-33ACA9A5AFD3}" type="datetimeFigureOut">
              <a:rPr lang="pl-PL" smtClean="0"/>
              <a:t>25.07.2019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60FCA3-E470-415C-9A57-E344690FDE3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138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blogzapetytem.pl/2017/12/08/meksykanski-krol-imprez-salatka-warstwowa/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zbiorporad.blog.pl/" TargetMode="Externa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3412" y="295834"/>
            <a:ext cx="11308976" cy="5698565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Algerian" panose="04020705040A02060702" pitchFamily="82" charset="0"/>
              </a:rPr>
              <a:t>Konkurs Kulinarny</a:t>
            </a:r>
            <a:r>
              <a:rPr lang="pl-PL" sz="5400" dirty="0">
                <a:latin typeface="Algerian" panose="04020705040A02060702" pitchFamily="82" charset="0"/>
              </a:rPr>
              <a:t/>
            </a:r>
            <a:br>
              <a:rPr lang="pl-PL" sz="5400" dirty="0">
                <a:latin typeface="Algerian" panose="04020705040A02060702" pitchFamily="82" charset="0"/>
              </a:rPr>
            </a:br>
            <a:r>
              <a:rPr lang="pl-PL" sz="5400" b="1" dirty="0">
                <a:latin typeface="Algerian" panose="04020705040A02060702" pitchFamily="82" charset="0"/>
              </a:rPr>
              <a:t>,,Ziemniak </a:t>
            </a:r>
            <a:r>
              <a:rPr lang="pl-PL" sz="5400" b="1" dirty="0" smtClean="0">
                <a:latin typeface="Algerian" panose="04020705040A02060702" pitchFamily="82" charset="0"/>
              </a:rPr>
              <a:t>tani, </a:t>
            </a:r>
            <a:r>
              <a:rPr lang="pl-PL" sz="5400" b="1" dirty="0">
                <a:latin typeface="Algerian" panose="04020705040A02060702" pitchFamily="82" charset="0"/>
              </a:rPr>
              <a:t>smaczny                  i zdrowy</a:t>
            </a:r>
            <a:r>
              <a:rPr lang="pl-PL" b="1" dirty="0"/>
              <a:t>’’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4775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3753" y="497542"/>
            <a:ext cx="11456894" cy="5574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4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Zespół </a:t>
            </a:r>
            <a:r>
              <a:rPr lang="pl-PL" sz="4400" b="1" u="sng" dirty="0" err="1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reprezentuj</a:t>
            </a:r>
            <a:r>
              <a:rPr lang="pl-PL" sz="4400" b="1" u="sng" dirty="0" err="1" smtClean="0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Ą</a:t>
            </a:r>
            <a:r>
              <a:rPr lang="pl-PL" sz="4400" b="1" u="sng" dirty="0" err="1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cy</a:t>
            </a:r>
            <a:r>
              <a:rPr lang="pl-PL" sz="44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4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Parafialny </a:t>
            </a:r>
            <a:r>
              <a:rPr lang="pl-PL" sz="4400" b="1" u="sng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Klub Sportowy </a:t>
            </a:r>
            <a:endParaRPr lang="pl-PL" sz="4400" b="1" u="sng" dirty="0" smtClean="0">
              <a:solidFill>
                <a:srgbClr val="7030A0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4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,,</a:t>
            </a:r>
            <a:r>
              <a:rPr lang="pl-PL" sz="4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Ś</a:t>
            </a:r>
            <a:r>
              <a:rPr lang="pl-PL" sz="4400" b="1" u="sng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w. Józef’’ </a:t>
            </a:r>
            <a:endParaRPr lang="pl-PL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4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Potrawy </a:t>
            </a:r>
            <a:r>
              <a:rPr lang="pl-PL" sz="4400" b="1" dirty="0" err="1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zaplanowANE</a:t>
            </a:r>
            <a:r>
              <a:rPr lang="pl-PL" sz="44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do wykonania                     na eliminacje konkursowe :                          </a:t>
            </a:r>
            <a:endParaRPr lang="pl-PL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4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Trzy sa</a:t>
            </a:r>
            <a:r>
              <a:rPr lang="pl-PL" sz="44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lang="pl-PL" sz="44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atki wykonane na bazie ziemniaka</a:t>
            </a:r>
            <a:endParaRPr lang="pl-PL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61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1" y="295835"/>
            <a:ext cx="10624765" cy="3671047"/>
          </a:xfrm>
        </p:spPr>
        <p:txBody>
          <a:bodyPr>
            <a:noAutofit/>
          </a:bodyPr>
          <a:lstStyle/>
          <a:p>
            <a:pPr lvl="0"/>
            <a:r>
              <a:rPr lang="pl-PL" sz="28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1.Meksykański </a:t>
            </a:r>
            <a:r>
              <a:rPr lang="pl-PL" sz="2800" b="1" dirty="0">
                <a:solidFill>
                  <a:schemeClr val="bg1"/>
                </a:solidFill>
                <a:latin typeface="Algerian" panose="04020705040A02060702" pitchFamily="82" charset="0"/>
              </a:rPr>
              <a:t>król imprez – sałatka warstwowa</a:t>
            </a:r>
            <a: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pl-PL" sz="28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  <a: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2. </a:t>
            </a:r>
            <a:r>
              <a:rPr lang="pl-PL" sz="28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Sałatka </a:t>
            </a:r>
            <a:r>
              <a:rPr lang="pl-PL" sz="2800" b="1" dirty="0">
                <a:solidFill>
                  <a:schemeClr val="bg1"/>
                </a:solidFill>
                <a:latin typeface="Algerian" panose="04020705040A02060702" pitchFamily="82" charset="0"/>
              </a:rPr>
              <a:t>z kiszonego ogórka rzodkiewek w sosie koperkowym </a:t>
            </a:r>
            <a: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pl-PL" sz="2800" b="1" dirty="0">
                <a:solidFill>
                  <a:schemeClr val="bg1"/>
                </a:solidFill>
                <a:latin typeface="Algerian" panose="04020705040A02060702" pitchFamily="82" charset="0"/>
              </a:rPr>
              <a:t> </a:t>
            </a:r>
            <a: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3. </a:t>
            </a:r>
            <a:r>
              <a:rPr lang="pl-PL" sz="2800" b="1" dirty="0" smtClean="0">
                <a:solidFill>
                  <a:schemeClr val="bg1"/>
                </a:solidFill>
                <a:latin typeface="Algerian" panose="04020705040A02060702" pitchFamily="82" charset="0"/>
              </a:rPr>
              <a:t>Sałatka </a:t>
            </a:r>
            <a:r>
              <a:rPr lang="pl-PL" sz="2800" b="1" dirty="0">
                <a:solidFill>
                  <a:schemeClr val="bg1"/>
                </a:solidFill>
                <a:latin typeface="Algerian" panose="04020705040A02060702" pitchFamily="82" charset="0"/>
              </a:rPr>
              <a:t>ziemniaczana z selerem naciowym w sosie  kefirowo-musztardowym</a:t>
            </a:r>
            <a: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  <a:t/>
            </a:r>
            <a:br>
              <a:rPr lang="pl-PL" sz="2800" dirty="0">
                <a:solidFill>
                  <a:schemeClr val="bg1"/>
                </a:solidFill>
                <a:latin typeface="Algerian" panose="04020705040A02060702" pitchFamily="82" charset="0"/>
              </a:rPr>
            </a:br>
            <a:r>
              <a:rPr lang="pl-PL" sz="2800" b="1" dirty="0"/>
              <a:t> 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1" y="3684494"/>
            <a:ext cx="11268634" cy="2106706"/>
          </a:xfrm>
        </p:spPr>
        <p:txBody>
          <a:bodyPr>
            <a:normAutofit/>
          </a:bodyPr>
          <a:lstStyle/>
          <a:p>
            <a:endParaRPr lang="pl-PL" sz="2400" b="1" i="1" dirty="0" smtClean="0">
              <a:solidFill>
                <a:srgbClr val="FFC000"/>
              </a:solidFill>
            </a:endParaRPr>
          </a:p>
          <a:p>
            <a:r>
              <a:rPr lang="pl-PL" sz="2400" b="1" i="1" dirty="0" smtClean="0">
                <a:solidFill>
                  <a:srgbClr val="FFC000"/>
                </a:solidFill>
              </a:rPr>
              <a:t>Organizatorzy </a:t>
            </a:r>
            <a:r>
              <a:rPr lang="pl-PL" sz="2400" b="1" i="1" dirty="0">
                <a:solidFill>
                  <a:srgbClr val="FFC000"/>
                </a:solidFill>
              </a:rPr>
              <a:t>spotkania, zabezpieczyli do wykonania potraw konkursowych  właściwie zaopatrzoną spiżarnię, której zawartość, zespoły uczestniczące w </a:t>
            </a:r>
            <a:r>
              <a:rPr lang="pl-PL" sz="2400" b="1" i="1" dirty="0" smtClean="0">
                <a:solidFill>
                  <a:srgbClr val="FFC000"/>
                </a:solidFill>
              </a:rPr>
              <a:t>konkursie dobrze wykorzystały.</a:t>
            </a:r>
            <a:endParaRPr lang="pl-PL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69424" y="349623"/>
            <a:ext cx="5874776" cy="1519518"/>
          </a:xfrm>
        </p:spPr>
        <p:txBody>
          <a:bodyPr>
            <a:normAutofit/>
          </a:bodyPr>
          <a:lstStyle/>
          <a:p>
            <a:pPr lvl="0"/>
            <a:r>
              <a:rPr lang="pl-PL" sz="2400" b="1" dirty="0"/>
              <a:t>Meksykański król imprez </a:t>
            </a:r>
            <a:r>
              <a:rPr lang="pl-PL" sz="2400" b="1" dirty="0" smtClean="0"/>
              <a:t>                              – </a:t>
            </a:r>
            <a:r>
              <a:rPr lang="pl-PL" sz="2400" b="1" dirty="0"/>
              <a:t>sałatka warstwowa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b="1" dirty="0"/>
              <a:t> </a:t>
            </a:r>
            <a:endParaRPr lang="pl-PL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33366" y="1775012"/>
            <a:ext cx="7032810" cy="4477869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/>
              <a:t> </a:t>
            </a:r>
            <a:r>
              <a:rPr lang="pl-PL" sz="2600" b="1" dirty="0">
                <a:solidFill>
                  <a:srgbClr val="FFFF00"/>
                </a:solidFill>
              </a:rPr>
              <a:t>Ta sałatka robi prawdziwą furorę podczas różnego rodzaju imprez, spotkań            </a:t>
            </a:r>
          </a:p>
          <a:p>
            <a:r>
              <a:rPr lang="pl-PL" sz="2600" b="1" dirty="0">
                <a:solidFill>
                  <a:srgbClr val="FFFF00"/>
                </a:solidFill>
              </a:rPr>
              <a:t>i zabaw. Wygląda efektownie i smakuje znakomicie, to prawdziwy król </a:t>
            </a:r>
          </a:p>
          <a:p>
            <a:r>
              <a:rPr lang="pl-PL" sz="2600" b="1" dirty="0">
                <a:solidFill>
                  <a:srgbClr val="FFFF00"/>
                </a:solidFill>
              </a:rPr>
              <a:t>imprezy</a:t>
            </a:r>
            <a:r>
              <a:rPr lang="pl-PL" sz="2600" b="1" dirty="0" smtClean="0">
                <a:solidFill>
                  <a:srgbClr val="FFFF00"/>
                </a:solidFill>
              </a:rPr>
              <a:t>!.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sz="1500" dirty="0" smtClean="0"/>
              <a:t>Inspiracja </a:t>
            </a:r>
            <a:r>
              <a:rPr lang="pl-PL" sz="1500" dirty="0"/>
              <a:t>z bloga smakiempisany.pl ; przepisem z bloga smakiempisany.pl,</a:t>
            </a:r>
          </a:p>
          <a:p>
            <a:endParaRPr lang="pl-PL" sz="1500" dirty="0"/>
          </a:p>
          <a:p>
            <a:r>
              <a:rPr lang="pl-PL" dirty="0"/>
              <a:t> </a:t>
            </a:r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Symbol zastępczy obrazu 4" descr="https://i1.wp.com/blogzapetytem.pl/wp-content/uploads/2017/12/FullSizeRender3-3.jpg?resize=640%2C480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23086" r="23086"/>
          <a:stretch>
            <a:fillRect/>
          </a:stretch>
        </p:blipFill>
        <p:spPr bwMode="auto">
          <a:xfrm>
            <a:off x="242046" y="672352"/>
            <a:ext cx="4343401" cy="558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40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484094"/>
          </a:xfrm>
        </p:spPr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</a:rPr>
              <a:t>cD.</a:t>
            </a:r>
            <a:r>
              <a:rPr lang="pl-PL" dirty="0" smtClean="0">
                <a:solidFill>
                  <a:schemeClr val="bg1"/>
                </a:solidFill>
              </a:rPr>
              <a:t> składniki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0306" y="685800"/>
            <a:ext cx="6197507" cy="6051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u="sng" dirty="0"/>
              <a:t>Składniki:</a:t>
            </a:r>
            <a:endParaRPr lang="pl-PL" sz="2400" dirty="0"/>
          </a:p>
          <a:p>
            <a:r>
              <a:rPr lang="pl-PL" sz="2400" b="1" dirty="0"/>
              <a:t>½ kg ugotowanych ziemniaków, pokrojonych w kostkę – ułożonych na dnie salaterki</a:t>
            </a:r>
            <a:endParaRPr lang="pl-PL" sz="2400" dirty="0"/>
          </a:p>
          <a:p>
            <a:r>
              <a:rPr lang="pl-PL" sz="2400" b="1" dirty="0"/>
              <a:t>0,5 kg mielonego mięsa wieprzowego</a:t>
            </a:r>
            <a:endParaRPr lang="pl-PL" sz="2400" dirty="0"/>
          </a:p>
          <a:p>
            <a:r>
              <a:rPr lang="pl-PL" sz="2400" b="1" dirty="0"/>
              <a:t>1/2 główki sałaty lodowej</a:t>
            </a:r>
            <a:endParaRPr lang="pl-PL" sz="2400" dirty="0"/>
          </a:p>
          <a:p>
            <a:r>
              <a:rPr lang="pl-PL" sz="2400" b="1" dirty="0"/>
              <a:t>1 cebula</a:t>
            </a:r>
            <a:endParaRPr lang="pl-PL" sz="2400" dirty="0"/>
          </a:p>
          <a:p>
            <a:r>
              <a:rPr lang="pl-PL" sz="2400" b="1" dirty="0"/>
              <a:t>3 łyżki koncentratu pomidorowego</a:t>
            </a:r>
            <a:endParaRPr lang="pl-PL" sz="2400" dirty="0"/>
          </a:p>
          <a:p>
            <a:r>
              <a:rPr lang="pl-PL" sz="2400" b="1" dirty="0"/>
              <a:t>250 g pieczarek</a:t>
            </a:r>
            <a:endParaRPr lang="pl-PL" sz="2400" dirty="0"/>
          </a:p>
          <a:p>
            <a:r>
              <a:rPr lang="pl-PL" sz="2400" b="1" dirty="0"/>
              <a:t>1 puszka kukurydzy</a:t>
            </a:r>
            <a:endParaRPr lang="pl-PL" sz="2400" dirty="0"/>
          </a:p>
          <a:p>
            <a:r>
              <a:rPr lang="pl-PL" sz="2400" b="1" dirty="0"/>
              <a:t>1 puszka czerwonej </a:t>
            </a:r>
            <a:r>
              <a:rPr lang="pl-PL" sz="2400" b="1" dirty="0" smtClean="0"/>
              <a:t>fasoli</a:t>
            </a:r>
            <a:endParaRPr lang="pl-PL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48836" y="1344706"/>
            <a:ext cx="5106988" cy="5419165"/>
          </a:xfrm>
        </p:spPr>
        <p:txBody>
          <a:bodyPr>
            <a:normAutofit fontScale="92500" lnSpcReduction="20000"/>
          </a:bodyPr>
          <a:lstStyle/>
          <a:p>
            <a:r>
              <a:rPr lang="pl-PL" sz="2600" b="1" dirty="0" smtClean="0"/>
              <a:t>100g </a:t>
            </a:r>
            <a:r>
              <a:rPr lang="pl-PL" sz="2600" b="1" dirty="0"/>
              <a:t>żółtego sera</a:t>
            </a:r>
            <a:endParaRPr lang="pl-PL" sz="2600" dirty="0"/>
          </a:p>
          <a:p>
            <a:r>
              <a:rPr lang="pl-PL" sz="2600" b="1" dirty="0"/>
              <a:t>1 </a:t>
            </a:r>
            <a:r>
              <a:rPr lang="pl-PL" sz="2600" b="1" dirty="0" smtClean="0"/>
              <a:t>pomidor</a:t>
            </a:r>
            <a:endParaRPr lang="pl-PL" sz="2600" b="1" dirty="0"/>
          </a:p>
          <a:p>
            <a:r>
              <a:rPr lang="pl-PL" sz="2600" b="1" dirty="0" smtClean="0"/>
              <a:t>1 </a:t>
            </a:r>
            <a:r>
              <a:rPr lang="pl-PL" sz="2600" b="1" dirty="0"/>
              <a:t>czerwona papryka</a:t>
            </a:r>
            <a:endParaRPr lang="pl-PL" sz="2600" dirty="0"/>
          </a:p>
          <a:p>
            <a:r>
              <a:rPr lang="pl-PL" sz="2600" b="1" dirty="0"/>
              <a:t>1/2 opakowania </a:t>
            </a:r>
            <a:r>
              <a:rPr lang="pl-PL" sz="2600" b="1" dirty="0" err="1"/>
              <a:t>nachos</a:t>
            </a:r>
            <a:endParaRPr lang="pl-PL" sz="2600" dirty="0"/>
          </a:p>
          <a:p>
            <a:r>
              <a:rPr lang="pl-PL" sz="2600" b="1" dirty="0"/>
              <a:t>przyprawy: sól, pieprz, papryka słodka, </a:t>
            </a:r>
            <a:r>
              <a:rPr lang="pl-PL" sz="2600" b="1" dirty="0" err="1"/>
              <a:t>chilli</a:t>
            </a:r>
            <a:endParaRPr lang="pl-PL" sz="2600" dirty="0"/>
          </a:p>
          <a:p>
            <a:r>
              <a:rPr lang="pl-PL" sz="2600" b="1" dirty="0"/>
              <a:t>olej do smażenia</a:t>
            </a:r>
            <a:endParaRPr lang="pl-PL" sz="2600" dirty="0"/>
          </a:p>
          <a:p>
            <a:r>
              <a:rPr lang="pl-PL" sz="2600" b="1" dirty="0"/>
              <a:t>1 łyżka masła</a:t>
            </a:r>
            <a:r>
              <a:rPr lang="pl-PL" sz="2600" dirty="0"/>
              <a:t> </a:t>
            </a:r>
          </a:p>
          <a:p>
            <a:r>
              <a:rPr lang="pl-PL" sz="2600" b="1" dirty="0"/>
              <a:t>sos:</a:t>
            </a:r>
            <a:endParaRPr lang="pl-PL" sz="2600" dirty="0"/>
          </a:p>
          <a:p>
            <a:r>
              <a:rPr lang="pl-PL" sz="2600" b="1" dirty="0"/>
              <a:t>3 łyżki majonezu</a:t>
            </a:r>
            <a:endParaRPr lang="pl-PL" sz="2600" dirty="0"/>
          </a:p>
          <a:p>
            <a:r>
              <a:rPr lang="pl-PL" sz="2600" b="1" dirty="0"/>
              <a:t>2 łyżki pikantnego ketchupu</a:t>
            </a:r>
            <a:endParaRPr lang="pl-PL" sz="2600" dirty="0"/>
          </a:p>
          <a:p>
            <a:r>
              <a:rPr lang="pl-PL" sz="2600" b="1" dirty="0"/>
              <a:t>1 łyżka musztardy</a:t>
            </a:r>
            <a:endParaRPr lang="pl-PL" sz="2600" dirty="0"/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0089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1024" y="685799"/>
            <a:ext cx="8135470" cy="4141695"/>
          </a:xfrm>
        </p:spPr>
        <p:txBody>
          <a:bodyPr>
            <a:normAutofit fontScale="90000"/>
          </a:bodyPr>
          <a:lstStyle/>
          <a:p>
            <a:r>
              <a:rPr lang="pl-PL" dirty="0"/>
              <a:t> </a:t>
            </a:r>
            <a:r>
              <a:rPr lang="pl-PL" sz="2700" b="1" u="sng" dirty="0"/>
              <a:t>Sposób przygotowania:</a:t>
            </a:r>
            <a:r>
              <a:rPr lang="pl-PL" sz="2700" dirty="0"/>
              <a:t/>
            </a:r>
            <a:br>
              <a:rPr lang="pl-PL" sz="2700" dirty="0"/>
            </a:br>
            <a:r>
              <a:rPr lang="pl-PL" sz="2700" dirty="0"/>
              <a:t> </a:t>
            </a:r>
            <a:br>
              <a:rPr lang="pl-PL" sz="2700" dirty="0"/>
            </a:br>
            <a:r>
              <a:rPr lang="pl-PL" sz="2700" dirty="0"/>
              <a:t>Ziemniaki gotujemy, odcedzone </a:t>
            </a:r>
            <a:r>
              <a:rPr lang="pl-PL" sz="2700" dirty="0" smtClean="0"/>
              <a:t>wystudzamy            </a:t>
            </a:r>
            <a:r>
              <a:rPr lang="pl-PL" sz="2700" dirty="0"/>
              <a:t>i kroimy w kostkę, układamy na dnie szklanego naczynia. Mięso mielone podsmażamy </a:t>
            </a:r>
            <a:r>
              <a:rPr lang="pl-PL" sz="2700" dirty="0" smtClean="0"/>
              <a:t>wraz                </a:t>
            </a:r>
            <a:r>
              <a:rPr lang="pl-PL" sz="2700" dirty="0"/>
              <a:t>z cebulą na niewielkiej ilości oleju. Gdy się przyrumieni przyprawiamy do smaku i dodajemy koncentrat pomidorowy. Mieszamy i smażymy jeszcze przez kilka minut. Zdejmujemy z patelni, studzimy.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56494" y="564776"/>
            <a:ext cx="3684494" cy="522642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https://i0.wp.com/blogzapetytem.pl/wp-content/uploads/2017/12/FullSizeRender6-3.jpg?resize=300%2C2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5470" y="564776"/>
            <a:ext cx="3805517" cy="522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048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473635"/>
            <a:ext cx="8640388" cy="41656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2" y="4908176"/>
            <a:ext cx="11403104" cy="1855695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Pieczarki kroimy w kosteczkę i smażymy na maśle, lekko oprószamy solą                                           i pieprzem. Zdejmujemy z ognia, studzimy.</a:t>
            </a:r>
          </a:p>
          <a:p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4" name="Obraz 3" descr="https://i0.wp.com/blogzapetytem.pl/wp-content/uploads/2017/12/FullSizeRender10.jpg?resize=300%2C2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591671"/>
            <a:ext cx="7067549" cy="390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407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3413" y="4719918"/>
            <a:ext cx="11349316" cy="1385046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Pomidora i paprykę myjemy i kroimy w kosteczkę.</a:t>
            </a:r>
          </a:p>
          <a:p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4" name="Obraz 3" descr="https://i2.wp.com/blogzapetytem.pl/wp-content/uploads/2017/12/FullSizeRender7-3.jpg?resize=300%2C2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2" y="178019"/>
            <a:ext cx="8001000" cy="43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34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7541" y="228600"/>
            <a:ext cx="8721071" cy="40596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7541" y="4908175"/>
            <a:ext cx="11335871" cy="1707778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Sałatę rwiemy na kawałki i wykładamy na dno miski. Na sałatę wykładamy pomidora i paprykę.</a:t>
            </a:r>
          </a:p>
        </p:txBody>
      </p:sp>
      <p:pic>
        <p:nvPicPr>
          <p:cNvPr id="4" name="Obraz 3" descr="https://i1.wp.com/blogzapetytem.pl/wp-content/uploads/2017/12/FullSizeRender4-3.jpg?resize=300%2C2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494" y="228599"/>
            <a:ext cx="8963118" cy="433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57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0989" y="5015752"/>
            <a:ext cx="11187952" cy="1492624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Kolejną warstwę stanowi mięso a później pieczarki. Następnie wykładamy odsączoną z zalewy kukurydzę i fasolę. W miseczce mieszamy składniki sosu.</a:t>
            </a:r>
          </a:p>
          <a:p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4" name="Obraz 3" descr="https://i1.wp.com/blogzapetytem.pl/wp-content/uploads/2017/12/FullSizeRender9-1.jpg?resize=300%2C2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989" y="188259"/>
            <a:ext cx="8538881" cy="470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220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01706" y="4572000"/>
            <a:ext cx="11725835" cy="1842247"/>
          </a:xfrm>
        </p:spPr>
        <p:txBody>
          <a:bodyPr/>
          <a:lstStyle/>
          <a:p>
            <a:r>
              <a:rPr lang="pl-PL" sz="2400" b="1" dirty="0">
                <a:solidFill>
                  <a:srgbClr val="FFFF00"/>
                </a:solidFill>
              </a:rPr>
              <a:t>Sos wykładamy na fasolę i całość posypujemy startym (na tarce o dużych oczkach) serem.</a:t>
            </a:r>
          </a:p>
          <a:p>
            <a:endParaRPr lang="pl-PL" dirty="0"/>
          </a:p>
        </p:txBody>
      </p:sp>
      <p:pic>
        <p:nvPicPr>
          <p:cNvPr id="4" name="Obraz 3" descr="https://i2.wp.com/blogzapetytem.pl/wp-content/uploads/2017/12/FullSizeRender8-2.jpg?resize=225%2C3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06" y="296830"/>
            <a:ext cx="8320551" cy="427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563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3071" y="215152"/>
            <a:ext cx="11672047" cy="610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u="sng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Zespó</a:t>
            </a:r>
            <a:r>
              <a:rPr lang="pl-PL" sz="32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lang="pl-PL" sz="3200" b="1" u="sng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u="sng" dirty="0" err="1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reprezentujĄcy</a:t>
            </a:r>
            <a:r>
              <a:rPr lang="pl-PL" sz="32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3200" b="1" u="sng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l-PL" sz="3200" b="1" u="sng" dirty="0" err="1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Fundacj</a:t>
            </a:r>
            <a:r>
              <a:rPr lang="pl-PL" sz="3200" b="1" u="sng" dirty="0" err="1">
                <a:solidFill>
                  <a:srgbClr val="7030A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Ę</a:t>
            </a:r>
            <a:r>
              <a:rPr lang="pl-PL" sz="32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200" b="1" u="sng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Dziedzictwo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Potrawy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zaplanowane do wykonania  na eliminacje konkursowe: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Trzy sa</a:t>
            </a:r>
            <a:r>
              <a:rPr lang="pl-PL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lang="pl-PL" sz="32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atki wykonane na bazie </a:t>
            </a:r>
            <a:r>
              <a:rPr lang="pl-PL" sz="3200" b="1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ziemniaka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rgbClr val="00B05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pl-PL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ł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atka 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ziemniaczana 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wzbogacona  Kiełkami w 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koperkowym 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sosie</a:t>
            </a:r>
            <a:r>
              <a:rPr lang="pl-PL" sz="2400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Sałatka 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ziemniaczana z </a:t>
            </a:r>
            <a:r>
              <a:rPr lang="pl-PL" sz="2400" b="1" dirty="0" err="1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wĘdzonym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kurczakiem   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dressingiem musztardowo 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miodowym.</a:t>
            </a: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3. Sa</a:t>
            </a:r>
            <a:r>
              <a:rPr lang="pl-PL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ł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atka 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ziemniaczana z og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ó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rkiem kiszonym  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lub 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pl-PL" sz="24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ł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osolnym</a:t>
            </a:r>
            <a:endParaRPr lang="pl-PL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5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2048" y="5311588"/>
            <a:ext cx="11806518" cy="1377950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Wierzch sałatki tuż przed podaniem wysypujemy pokruszonymi </a:t>
            </a:r>
            <a:r>
              <a:rPr lang="pl-PL" sz="2400" b="1" dirty="0" err="1">
                <a:solidFill>
                  <a:srgbClr val="FFFF00"/>
                </a:solidFill>
              </a:rPr>
              <a:t>nachosami</a:t>
            </a:r>
            <a:r>
              <a:rPr lang="pl-PL" sz="2400" b="1" dirty="0">
                <a:solidFill>
                  <a:srgbClr val="FFFF00"/>
                </a:solidFill>
              </a:rPr>
              <a:t>,                           a wokół miski układamy pionowo całe </a:t>
            </a:r>
            <a:r>
              <a:rPr lang="pl-PL" sz="2400" b="1" dirty="0" err="1">
                <a:solidFill>
                  <a:srgbClr val="FFFF00"/>
                </a:solidFill>
              </a:rPr>
              <a:t>nachosy</a:t>
            </a:r>
            <a:r>
              <a:rPr lang="pl-PL" sz="2400" b="1" dirty="0">
                <a:solidFill>
                  <a:srgbClr val="FFFF00"/>
                </a:solidFill>
              </a:rPr>
              <a:t>, tak aby utworzyły koronę.</a:t>
            </a:r>
          </a:p>
          <a:p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4" name="Obraz 3" descr="https://i0.wp.com/blogzapetytem.pl/wp-content/uploads/2017/12/FullSizeRender2-3.jpg?resize=225%2C3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48" y="295834"/>
            <a:ext cx="8243046" cy="501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09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1" y="6158753"/>
            <a:ext cx="8990012" cy="53788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                         </a:t>
            </a:r>
            <a:br>
              <a:rPr lang="pl-PL" b="1" dirty="0" smtClean="0"/>
            </a:br>
            <a:r>
              <a:rPr lang="pl-PL" sz="2700" b="1" dirty="0" smtClean="0"/>
              <a:t>Smacznego! </a:t>
            </a:r>
            <a:r>
              <a:rPr lang="pl-PL" sz="1300" dirty="0">
                <a:solidFill>
                  <a:schemeClr val="bg1"/>
                </a:solidFill>
              </a:rPr>
              <a:t>Wszystkie porady pochodzą z bloga </a:t>
            </a:r>
            <a:r>
              <a:rPr lang="pl-PL" sz="1300" dirty="0">
                <a:solidFill>
                  <a:schemeClr val="bg1"/>
                </a:solidFill>
                <a:hlinkClick r:id="rId2"/>
              </a:rPr>
              <a:t>zbiorporad.blog.pl</a:t>
            </a:r>
            <a:r>
              <a:rPr lang="pl-PL" sz="1300" dirty="0">
                <a:solidFill>
                  <a:schemeClr val="bg1"/>
                </a:solidFill>
              </a:rPr>
              <a:t>.</a:t>
            </a:r>
            <a:br>
              <a:rPr lang="pl-PL" sz="1300" dirty="0">
                <a:solidFill>
                  <a:schemeClr val="bg1"/>
                </a:solidFill>
              </a:rPr>
            </a:br>
            <a:r>
              <a:rPr lang="pl-PL" sz="1200" dirty="0"/>
              <a:t/>
            </a:r>
            <a:br>
              <a:rPr lang="pl-PL" sz="1200" dirty="0"/>
            </a:br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sz="1700" dirty="0">
                <a:solidFill>
                  <a:schemeClr val="bg1"/>
                </a:solidFill>
              </a:rPr>
              <a:t>Wszystkie porady pochodzą z bloga </a:t>
            </a:r>
            <a:r>
              <a:rPr lang="pl-PL" sz="1700" dirty="0">
                <a:solidFill>
                  <a:schemeClr val="bg1"/>
                </a:solidFill>
                <a:hlinkClick r:id="rId2"/>
              </a:rPr>
              <a:t>zbiorporad.blog.pl</a:t>
            </a:r>
            <a:r>
              <a:rPr lang="pl-PL" sz="1700" dirty="0">
                <a:solidFill>
                  <a:schemeClr val="bg1"/>
                </a:solidFill>
              </a:rPr>
              <a:t>.</a:t>
            </a:r>
          </a:p>
          <a:p>
            <a:endParaRPr lang="pl-PL" dirty="0"/>
          </a:p>
        </p:txBody>
      </p:sp>
      <p:pic>
        <p:nvPicPr>
          <p:cNvPr id="5" name="Symbol zastępczy obrazu 4" descr="https://i1.wp.com/blogzapetytem.pl/wp-content/uploads/2017/12/FullSizeRender3-3.jpg?resize=300%2C225"/>
          <p:cNvPicPr>
            <a:picLocks noGrp="1"/>
          </p:cNvPicPr>
          <p:nvPr>
            <p:ph type="pic" idx="13"/>
          </p:nvPr>
        </p:nvPicPr>
        <p:blipFill>
          <a:blip r:embed="rId3"/>
          <a:srcRect t="30748" b="30748"/>
          <a:stretch>
            <a:fillRect/>
          </a:stretch>
        </p:blipFill>
        <p:spPr bwMode="auto">
          <a:xfrm>
            <a:off x="685800" y="188260"/>
            <a:ext cx="8559706" cy="523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s://i1.wp.com/blogzapetytem.pl/wp-content/uploads/2017/12/FullSizeRender3-3.jpg?resize=300%2C22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8260"/>
            <a:ext cx="8532812" cy="597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596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12893" y="201707"/>
            <a:ext cx="9211235" cy="863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pl-PL" sz="2400" b="1" dirty="0">
                <a:solidFill>
                  <a:srgbClr val="00206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ł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atka z kiszonego 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ó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rka, 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rzodkiewek </a:t>
            </a:r>
            <a:r>
              <a:rPr lang="pl-PL" sz="2400" b="1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w </a:t>
            </a:r>
            <a:r>
              <a:rPr lang="pl-PL" sz="2400" b="1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sosie koperkowym </a:t>
            </a:r>
            <a:endParaRPr lang="pl-PL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https://i1.wp.com/blogzapetytem.pl/wp-content/uploads/2018/04/IMG_5492.jpg?resize=300%2C23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341" y="1143000"/>
            <a:ext cx="7793019" cy="517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141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FF00"/>
                </a:solidFill>
              </a:rPr>
              <a:t>Polecamy!</a:t>
            </a:r>
            <a:br>
              <a:rPr lang="pl-PL" b="1" dirty="0">
                <a:solidFill>
                  <a:srgbClr val="FFFF00"/>
                </a:solidFill>
              </a:rPr>
            </a:b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u="sng" dirty="0"/>
              <a:t>Składniki:</a:t>
            </a:r>
            <a:endParaRPr lang="pl-PL" sz="2400" dirty="0"/>
          </a:p>
          <a:p>
            <a:r>
              <a:rPr lang="pl-PL" sz="2400" b="1" dirty="0"/>
              <a:t>0,5 kg ziemniaków</a:t>
            </a:r>
            <a:endParaRPr lang="pl-PL" sz="2400" dirty="0"/>
          </a:p>
          <a:p>
            <a:r>
              <a:rPr lang="pl-PL" sz="2400" b="1" dirty="0"/>
              <a:t>3-4 kiszone ogórki</a:t>
            </a:r>
            <a:endParaRPr lang="pl-PL" sz="2400" dirty="0"/>
          </a:p>
          <a:p>
            <a:r>
              <a:rPr lang="pl-PL" sz="2400" b="1" dirty="0"/>
              <a:t>pęczek rzodkiewek</a:t>
            </a:r>
            <a:endParaRPr lang="pl-PL" sz="2400" dirty="0"/>
          </a:p>
          <a:p>
            <a:r>
              <a:rPr lang="pl-PL" sz="2400" b="1" dirty="0"/>
              <a:t>pół pęczka koperku</a:t>
            </a:r>
            <a:endParaRPr lang="pl-PL" sz="2400" dirty="0"/>
          </a:p>
          <a:p>
            <a:r>
              <a:rPr lang="pl-PL" sz="2400" b="1" dirty="0"/>
              <a:t>1 łyżka majonezu</a:t>
            </a:r>
            <a:endParaRPr lang="pl-PL" sz="2400" dirty="0"/>
          </a:p>
          <a:p>
            <a:r>
              <a:rPr lang="pl-PL" sz="2400" b="1" dirty="0"/>
              <a:t>pół szklanki gęstego jogurtu naturalnego</a:t>
            </a:r>
            <a:endParaRPr lang="pl-PL" sz="2400" dirty="0"/>
          </a:p>
          <a:p>
            <a:r>
              <a:rPr lang="pl-PL" sz="2400" b="1" dirty="0"/>
              <a:t>2 ząbki czosnku</a:t>
            </a:r>
            <a:endParaRPr lang="pl-PL" sz="2400" dirty="0"/>
          </a:p>
          <a:p>
            <a:r>
              <a:rPr lang="pl-PL" sz="2400" b="1" dirty="0"/>
              <a:t>sól i pieprz</a:t>
            </a:r>
            <a:endParaRPr lang="pl-PL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519800" cy="4123766"/>
          </a:xfrm>
        </p:spPr>
        <p:txBody>
          <a:bodyPr>
            <a:no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Ta sałatka świetnie pasuje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mięs i ryb z grilla, a także do potraw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pieczonych </a:t>
            </a:r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piekarniku. 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Smakuje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wybornie i pięknie prezentuje się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stole. </a:t>
            </a:r>
          </a:p>
        </p:txBody>
      </p:sp>
    </p:spTree>
    <p:extLst>
      <p:ext uri="{BB962C8B-B14F-4D97-AF65-F5344CB8AC3E}">
        <p14:creationId xmlns:p14="http://schemas.microsoft.com/office/powerpoint/2010/main" val="480968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Sposób przygotowania: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476564" y="2209799"/>
            <a:ext cx="4235823" cy="2091267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 </a:t>
            </a:r>
            <a:r>
              <a:rPr lang="pl-PL" sz="2400" b="1" dirty="0"/>
              <a:t>Ziemniaki gotujemy </a:t>
            </a:r>
            <a:r>
              <a:rPr lang="pl-PL" sz="2400" b="1" dirty="0" smtClean="0"/>
              <a:t>                  w łupinach</a:t>
            </a:r>
            <a:r>
              <a:rPr lang="pl-PL" sz="2400" b="1" dirty="0"/>
              <a:t>, studzimy, obieramy i kroimy </a:t>
            </a:r>
            <a:r>
              <a:rPr lang="pl-PL" sz="2400" b="1" dirty="0" smtClean="0"/>
              <a:t>                      w </a:t>
            </a:r>
            <a:r>
              <a:rPr lang="pl-PL" sz="2400" b="1" dirty="0"/>
              <a:t>średniej wielkości kostkę.</a:t>
            </a:r>
          </a:p>
          <a:p>
            <a:pPr algn="just"/>
            <a:r>
              <a:rPr lang="pl-PL" sz="2400" b="1" dirty="0"/>
              <a:t> </a:t>
            </a:r>
          </a:p>
        </p:txBody>
      </p:sp>
      <p:pic>
        <p:nvPicPr>
          <p:cNvPr id="5" name="Symbol zastępczy zawartości 4" descr="https://i0.wp.com/blogzapetytem.pl/wp-content/uploads/2018/04/IMG_5478.jpg?resize=300%2C22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812" y="847165"/>
            <a:ext cx="6910199" cy="551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06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2" y="4894728"/>
            <a:ext cx="11095412" cy="1627095"/>
          </a:xfrm>
        </p:spPr>
        <p:txBody>
          <a:bodyPr/>
          <a:lstStyle/>
          <a:p>
            <a:r>
              <a:rPr lang="pl-PL" dirty="0"/>
              <a:t> </a:t>
            </a:r>
          </a:p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Ogórki i rzodkiewki również kroimy w kostkę średniej wielkości.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 descr="https://i1.wp.com/blogzapetytem.pl/wp-content/uploads/2018/04/IMG_5479.jpg?resize=300%2C2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0647"/>
            <a:ext cx="8137058" cy="459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405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1" y="5177118"/>
            <a:ext cx="10907153" cy="1317810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Majonez mieszamy z jogurtem i przeciśniętym czosnkiem. Dodajemy drobno posiekany koperek.</a:t>
            </a:r>
          </a:p>
          <a:p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 descr="https://i0.wp.com/blogzapetytem.pl/wp-content/uploads/2018/04/IMG_5481.jpg?resize=300%2C2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094" y="336177"/>
            <a:ext cx="7040656" cy="461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413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2" y="4477871"/>
            <a:ext cx="11324012" cy="2259105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FFFF00"/>
                </a:solidFill>
              </a:rPr>
              <a:t>Mieszamy i delikatnie doprawiamy solą oraz pieprzem</a:t>
            </a:r>
            <a:r>
              <a:rPr lang="pl-PL" sz="2400" b="1" dirty="0" smtClean="0">
                <a:solidFill>
                  <a:srgbClr val="FFFF00"/>
                </a:solidFill>
              </a:rPr>
              <a:t>.</a:t>
            </a:r>
            <a:r>
              <a:rPr lang="pl-PL" sz="2400" b="1" dirty="0">
                <a:solidFill>
                  <a:srgbClr val="FFFF00"/>
                </a:solidFill>
              </a:rPr>
              <a:t> Mieszamy </a:t>
            </a:r>
            <a:r>
              <a:rPr lang="pl-PL" sz="2400" b="1" dirty="0" smtClean="0">
                <a:solidFill>
                  <a:srgbClr val="FFFF00"/>
                </a:solidFill>
              </a:rPr>
              <a:t>                             i </a:t>
            </a:r>
            <a:r>
              <a:rPr lang="pl-PL" sz="2400" b="1" dirty="0">
                <a:solidFill>
                  <a:srgbClr val="FFFF00"/>
                </a:solidFill>
              </a:rPr>
              <a:t>delikatnie doprawiamy solą oraz pieprzem.</a:t>
            </a:r>
          </a:p>
          <a:p>
            <a:r>
              <a:rPr lang="pl-PL" sz="2400" b="1" dirty="0">
                <a:solidFill>
                  <a:srgbClr val="FFFF00"/>
                </a:solidFill>
              </a:rPr>
              <a:t>Sos mieszamy z pokrojonymi wcześniej warzywami. W razie potrzeby doprawiamy jeszcze całość solą oraz pieprzem.</a:t>
            </a:r>
          </a:p>
          <a:p>
            <a:endParaRPr lang="pl-PL" sz="2400" b="1" dirty="0">
              <a:solidFill>
                <a:srgbClr val="FFFF00"/>
              </a:solidFill>
            </a:endParaRPr>
          </a:p>
        </p:txBody>
      </p:sp>
      <p:pic>
        <p:nvPicPr>
          <p:cNvPr id="4" name="Obraz 3" descr="https://i2.wp.com/blogzapetytem.pl/wp-content/uploads/2018/04/IMG_5482.jpg?resize=300%2C2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2" y="147918"/>
            <a:ext cx="8150506" cy="43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83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1" y="5284693"/>
            <a:ext cx="11270223" cy="1304365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podaniem sałatkę wkładamy do lodówki na minimum godzinę aby smaki się </a:t>
            </a:r>
            <a:r>
              <a:rPr lang="pl-PL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połączyły.     Smacznego!</a:t>
            </a:r>
            <a:endParaRPr lang="pl-PL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 descr="https://i2.wp.com/blogzapetytem.pl/wp-content/uploads/2018/04/IMG_5484.jpg?resize=300%2C2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647" y="121024"/>
            <a:ext cx="8364071" cy="51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660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1" y="5486399"/>
            <a:ext cx="11243329" cy="1237129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Sałatka ziemniaczana z selerem naciowym </a:t>
            </a:r>
            <a:r>
              <a:rPr lang="pl-PL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w </a:t>
            </a:r>
            <a:r>
              <a:rPr lang="pl-PL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sosie  kefirowo-musztardowym</a:t>
            </a:r>
          </a:p>
          <a:p>
            <a:pPr algn="ctr"/>
            <a:r>
              <a:rPr lang="pl-PL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Obraz 3" descr="Sałatka ziemniaczana z sosem kefirowo-musztardowy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53" y="363070"/>
            <a:ext cx="8848165" cy="497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9291918" y="2906037"/>
            <a:ext cx="2783540" cy="1045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spcAft>
                <a:spcPts val="0"/>
              </a:spcAft>
            </a:pPr>
            <a:r>
              <a:rPr lang="pl-PL" sz="1400" dirty="0">
                <a:solidFill>
                  <a:schemeClr val="bg1"/>
                </a:solidFill>
                <a:latin typeface="roboto"/>
                <a:ea typeface="Times New Roman" panose="02020603050405020304" pitchFamily="18" charset="0"/>
              </a:rPr>
              <a:t>Autor: Honorata Piwowarska</a:t>
            </a:r>
            <a:endParaRPr lang="pl-PL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6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96035" y="1008528"/>
            <a:ext cx="91977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i="1" dirty="0" smtClean="0">
                <a:solidFill>
                  <a:srgbClr val="FFFF00"/>
                </a:solidFill>
              </a:rPr>
              <a:t>Organizatorzy spotkania</a:t>
            </a:r>
            <a:r>
              <a:rPr lang="pl-PL" sz="3200" b="1" i="1" dirty="0">
                <a:solidFill>
                  <a:srgbClr val="FFFF00"/>
                </a:solidFill>
              </a:rPr>
              <a:t>, zabezpieczyli do wykonania potraw konkursowych  właściwie zaopatrzoną spiżarnię, której zawartość, zespoły uczestniczące </a:t>
            </a:r>
            <a:r>
              <a:rPr lang="pl-PL" sz="3200" b="1" i="1" dirty="0" smtClean="0">
                <a:solidFill>
                  <a:srgbClr val="FFFF00"/>
                </a:solidFill>
              </a:rPr>
              <a:t>  w </a:t>
            </a:r>
            <a:r>
              <a:rPr lang="pl-PL" sz="3200" b="1" i="1" dirty="0">
                <a:solidFill>
                  <a:srgbClr val="FFFF00"/>
                </a:solidFill>
              </a:rPr>
              <a:t>konkursie, </a:t>
            </a:r>
            <a:r>
              <a:rPr lang="pl-PL" sz="3200" b="1" i="1" dirty="0" smtClean="0">
                <a:solidFill>
                  <a:srgbClr val="FFFF00"/>
                </a:solidFill>
              </a:rPr>
              <a:t> </a:t>
            </a:r>
            <a:r>
              <a:rPr lang="pl-PL" sz="3200" b="1" i="1" dirty="0">
                <a:solidFill>
                  <a:srgbClr val="FFFF00"/>
                </a:solidFill>
              </a:rPr>
              <a:t>dobrze </a:t>
            </a:r>
            <a:r>
              <a:rPr lang="pl-PL" sz="3200" b="1" i="1" dirty="0" smtClean="0">
                <a:solidFill>
                  <a:srgbClr val="FFFF00"/>
                </a:solidFill>
              </a:rPr>
              <a:t>wykorzystały.</a:t>
            </a:r>
            <a:endParaRPr lang="pl-P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48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1" y="4975412"/>
            <a:ext cx="11364353" cy="1882587"/>
          </a:xfrm>
        </p:spPr>
        <p:txBody>
          <a:bodyPr>
            <a:noAutofit/>
          </a:bodyPr>
          <a:lstStyle/>
          <a:p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Bardzo łatwy do wykonania przepis na sałatkę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ziemniaczaną z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dodatkiem cebuli, selera naciowego i kefiru.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Kwaskowa i aromatyczna będzie doskonale pasować do delikatnych mięs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z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grilla, np. grillowanego kurczaka.</a:t>
            </a:r>
            <a:b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4212" y="134472"/>
            <a:ext cx="4937654" cy="4518210"/>
          </a:xfrm>
        </p:spPr>
        <p:txBody>
          <a:bodyPr>
            <a:noAutofit/>
          </a:bodyPr>
          <a:lstStyle/>
          <a:p>
            <a:r>
              <a:rPr lang="pl-P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Składniki: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1.5 kg ziemniaków (lub batatów)</a:t>
            </a:r>
          </a:p>
          <a:p>
            <a:pPr lvl="0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duża czerwona cebula</a:t>
            </a:r>
          </a:p>
          <a:p>
            <a:pPr lvl="0"/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łodygi selera naciowego</a:t>
            </a:r>
          </a:p>
          <a:p>
            <a:pPr lvl="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120 g kefiru</a:t>
            </a:r>
          </a:p>
          <a:p>
            <a:pPr lvl="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60 g majonezu</a:t>
            </a:r>
          </a:p>
          <a:p>
            <a:pPr lvl="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 łyżki musztardy</a:t>
            </a:r>
          </a:p>
          <a:p>
            <a:pPr lvl="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2 łyżki posiekanej mięty</a:t>
            </a:r>
          </a:p>
          <a:p>
            <a:pPr lvl="0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Sól, pieprz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808133" y="134472"/>
            <a:ext cx="6240432" cy="4840940"/>
          </a:xfrm>
        </p:spPr>
        <p:txBody>
          <a:bodyPr>
            <a:noAutofit/>
          </a:bodyPr>
          <a:lstStyle/>
          <a:p>
            <a:endParaRPr lang="pl-PL" sz="2400" b="1" u="sng" dirty="0" smtClean="0"/>
          </a:p>
          <a:p>
            <a:pPr algn="just"/>
            <a:r>
              <a:rPr lang="pl-PL" sz="2400" b="1" u="sng" dirty="0" smtClean="0"/>
              <a:t>Sposób </a:t>
            </a:r>
            <a:r>
              <a:rPr lang="pl-PL" sz="2400" b="1" u="sng" dirty="0"/>
              <a:t>przygotowania:</a:t>
            </a:r>
            <a:endParaRPr lang="pl-PL" sz="2400" dirty="0"/>
          </a:p>
          <a:p>
            <a:pPr marL="0" indent="0">
              <a:buNone/>
            </a:pPr>
            <a:r>
              <a:rPr lang="pl-PL" sz="2400" b="1" dirty="0">
                <a:solidFill>
                  <a:srgbClr val="FFFF00"/>
                </a:solidFill>
              </a:rPr>
              <a:t>Ziemniaki szorujemy, wkładamy do zimnej osolonej wody, gotujemy                            do miękkości. Studzimy, obieramy, kroimy w kostkę. Cebulę obieramy, siekamy. Seler naciowy kroimy w kostkę. Kefir roztrzepujemy z majonezem, </a:t>
            </a:r>
            <a:r>
              <a:rPr lang="pl-PL" sz="2400" b="1" dirty="0" smtClean="0">
                <a:solidFill>
                  <a:srgbClr val="FFFF00"/>
                </a:solidFill>
              </a:rPr>
              <a:t>musztardą i </a:t>
            </a:r>
            <a:r>
              <a:rPr lang="pl-PL" sz="2400" b="1" dirty="0">
                <a:solidFill>
                  <a:srgbClr val="FFFF00"/>
                </a:solidFill>
              </a:rPr>
              <a:t>miętą. Dodajemy cebulę </a:t>
            </a:r>
            <a:r>
              <a:rPr lang="pl-PL" sz="2400" b="1" dirty="0" smtClean="0">
                <a:solidFill>
                  <a:srgbClr val="FFFF00"/>
                </a:solidFill>
              </a:rPr>
              <a:t>                  i </a:t>
            </a:r>
            <a:r>
              <a:rPr lang="pl-PL" sz="2400" b="1" dirty="0">
                <a:solidFill>
                  <a:srgbClr val="FFFF00"/>
                </a:solidFill>
              </a:rPr>
              <a:t>seler, przyprawiamy solą i pieprzem. Mieszamy </a:t>
            </a:r>
            <a:r>
              <a:rPr lang="pl-PL" sz="2400" b="1" dirty="0" smtClean="0">
                <a:solidFill>
                  <a:srgbClr val="FFFF00"/>
                </a:solidFill>
              </a:rPr>
              <a:t>z </a:t>
            </a:r>
            <a:r>
              <a:rPr lang="pl-PL" sz="2400" b="1" dirty="0">
                <a:solidFill>
                  <a:srgbClr val="FFFF00"/>
                </a:solidFill>
              </a:rPr>
              <a:t>ziemniakami. Sałatkę ziemniaczaną chłodzimy przez cztery godziny.</a:t>
            </a:r>
          </a:p>
          <a:p>
            <a:r>
              <a:rPr lang="pl-PL" sz="2400" b="1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616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5494" y="295834"/>
            <a:ext cx="11510682" cy="48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u="sng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Zespó</a:t>
            </a:r>
            <a:r>
              <a:rPr lang="pl-PL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ł</a:t>
            </a:r>
            <a:r>
              <a:rPr lang="pl-PL" sz="2400" b="1" u="sng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400" b="1" u="sng" dirty="0" err="1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reprezentujĄcy</a:t>
            </a:r>
            <a:r>
              <a:rPr lang="pl-PL" sz="24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24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_- koło </a:t>
            </a:r>
            <a:r>
              <a:rPr lang="pl-PL" sz="2400" b="1" u="sng" dirty="0" err="1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gospodyŃ</a:t>
            </a:r>
            <a:r>
              <a:rPr lang="pl-PL" sz="24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- swojskie klimaty - </a:t>
            </a:r>
            <a:r>
              <a:rPr lang="pl-PL" sz="24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z Barwałdu </a:t>
            </a:r>
            <a:r>
              <a:rPr lang="pl-PL" sz="2400" b="1" u="sng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Średniego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Potrawy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zaplanowane do wykonania  na eliminacje </a:t>
            </a:r>
            <a:r>
              <a:rPr lang="pl-PL" sz="2400" b="1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konkursowe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Trzy </a:t>
            </a:r>
            <a:r>
              <a:rPr lang="pl-PL" sz="2400" b="1" dirty="0" smtClean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potrawy wykonane </a:t>
            </a:r>
            <a:r>
              <a:rPr lang="pl-PL" sz="2400" b="1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na bazie ziemniaka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Strucla </a:t>
            </a:r>
            <a:r>
              <a:rPr lang="pl-PL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drożdżowa</a:t>
            </a:r>
            <a:r>
              <a:rPr lang="pl-PL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nadzieniem ziemniaczanym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AutoNum type="arabicPeriod" startAt="2"/>
            </a:pPr>
            <a:r>
              <a:rPr lang="pl-PL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Babka ziemniaczana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l-PL" sz="2400" b="1" dirty="0" smtClean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AutoNum type="arabicPeriod" startAt="2"/>
            </a:pPr>
            <a:r>
              <a:rPr lang="pl-PL" sz="2400" b="1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Ziemniaki faszerowane na różne sposoby</a:t>
            </a:r>
            <a:endParaRPr lang="pl-PL" sz="2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15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85011" y="685800"/>
            <a:ext cx="5028611" cy="13716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Strucla  drożdżowa                  z nadzieniem ziemniaczanym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851367"/>
          </a:xfrm>
        </p:spPr>
        <p:txBody>
          <a:bodyPr>
            <a:normAutofit/>
          </a:bodyPr>
          <a:lstStyle/>
          <a:p>
            <a:r>
              <a:rPr lang="pl-PL" sz="2300" b="1" dirty="0" smtClean="0">
                <a:latin typeface="Arial Black" panose="020B0A04020102020204" pitchFamily="34" charset="0"/>
              </a:rPr>
              <a:t>Składniki;</a:t>
            </a:r>
          </a:p>
          <a:p>
            <a:r>
              <a:rPr lang="pl-PL" dirty="0" smtClean="0">
                <a:latin typeface="Arial Black" panose="020B0A04020102020204" pitchFamily="34" charset="0"/>
              </a:rPr>
              <a:t>1kg. Ziemniaków</a:t>
            </a:r>
          </a:p>
          <a:p>
            <a:r>
              <a:rPr lang="pl-PL" dirty="0" smtClean="0">
                <a:latin typeface="Arial Black" panose="020B0A04020102020204" pitchFamily="34" charset="0"/>
              </a:rPr>
              <a:t>½ kostki margaryny</a:t>
            </a:r>
          </a:p>
          <a:p>
            <a:r>
              <a:rPr lang="pl-PL" dirty="0" smtClean="0">
                <a:latin typeface="Arial Black" panose="020B0A04020102020204" pitchFamily="34" charset="0"/>
              </a:rPr>
              <a:t>10dkg drożdży</a:t>
            </a:r>
          </a:p>
          <a:p>
            <a:r>
              <a:rPr lang="pl-PL" dirty="0" smtClean="0">
                <a:latin typeface="Arial Black" panose="020B0A04020102020204" pitchFamily="34" charset="0"/>
              </a:rPr>
              <a:t>2 szklanki mleka</a:t>
            </a:r>
          </a:p>
          <a:p>
            <a:r>
              <a:rPr lang="pl-PL" dirty="0" smtClean="0">
                <a:latin typeface="Arial Black" panose="020B0A04020102020204" pitchFamily="34" charset="0"/>
              </a:rPr>
              <a:t>½ szklanki cukru</a:t>
            </a:r>
          </a:p>
          <a:p>
            <a:r>
              <a:rPr lang="pl-PL" dirty="0" smtClean="0">
                <a:latin typeface="Arial Black" panose="020B0A04020102020204" pitchFamily="34" charset="0"/>
              </a:rPr>
              <a:t>2 jaja</a:t>
            </a:r>
          </a:p>
          <a:p>
            <a:r>
              <a:rPr lang="pl-PL" dirty="0" smtClean="0">
                <a:latin typeface="Arial Black" panose="020B0A04020102020204" pitchFamily="34" charset="0"/>
              </a:rPr>
              <a:t>1 płaska łyżeczka soli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172" y="183337"/>
            <a:ext cx="6635931" cy="640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8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1" y="182880"/>
            <a:ext cx="8534401" cy="557349"/>
          </a:xfrm>
        </p:spPr>
        <p:txBody>
          <a:bodyPr>
            <a:normAutofit fontScale="90000"/>
          </a:bodyPr>
          <a:lstStyle/>
          <a:p>
            <a:r>
              <a:rPr lang="pl-PL" sz="2000" b="1" u="sng" dirty="0" smtClean="0"/>
              <a:t/>
            </a:r>
            <a:br>
              <a:rPr lang="pl-PL" sz="2000" b="1" u="sng" dirty="0" smtClean="0"/>
            </a:br>
            <a:endParaRPr lang="pl-PL" sz="2000" b="1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4213" y="182881"/>
            <a:ext cx="10575970" cy="6470468"/>
          </a:xfrm>
        </p:spPr>
        <p:txBody>
          <a:bodyPr>
            <a:normAutofit/>
          </a:bodyPr>
          <a:lstStyle/>
          <a:p>
            <a:pPr algn="just"/>
            <a:r>
              <a:rPr lang="pl-PL" sz="1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Masa ziemniaczana – składniki</a:t>
            </a:r>
          </a:p>
          <a:p>
            <a:pPr algn="just"/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1kg ziemniaków,5 żółtek,1 kostka margaryny,1 szklanka cukru, olejek migdałowy,10 dkg. rodzynek</a:t>
            </a:r>
            <a:endParaRPr lang="pl-PL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7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Sposób </a:t>
            </a:r>
            <a:r>
              <a:rPr lang="pl-PL" sz="17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przygotowania</a:t>
            </a:r>
            <a:r>
              <a:rPr lang="pl-PL" sz="17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7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Ugotowane, wystudzone, obrane </a:t>
            </a:r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ziemniaki, </a:t>
            </a:r>
            <a:r>
              <a:rPr lang="pl-PL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zetrzeć na tarce / na drobnych oczkach</a:t>
            </a:r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/. </a:t>
            </a:r>
            <a:endParaRPr lang="pl-PL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Margarynę, cukier, żółtka, utrzeć na pulchną masę i połączyć z ziemniakami.</a:t>
            </a:r>
          </a:p>
          <a:p>
            <a:pPr algn="just"/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Wyrośnięte ciasto drożdżowe podzielić na trzy części i rozwałkować na kwadraty o grubości 1 cm. Posmarować masą ziemniaczaną i posypać rodzynkami. Ciasto zwinąć w rulony / dobrze skleić boki/</a:t>
            </a:r>
          </a:p>
          <a:p>
            <a:pPr algn="just"/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Rulon przeciąć wzdłuż i zapleść warkocz /przekładać przez siebie środkiem do góry/. </a:t>
            </a:r>
          </a:p>
          <a:p>
            <a:pPr algn="just"/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 w temperaturze 200 stopni C ok. 40 min.</a:t>
            </a:r>
          </a:p>
          <a:p>
            <a:pPr algn="just"/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wystudzeniu polukrować.</a:t>
            </a:r>
          </a:p>
          <a:p>
            <a:pPr algn="just"/>
            <a:r>
              <a:rPr lang="pl-PL" sz="17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Lukier</a:t>
            </a:r>
            <a:endParaRPr lang="pl-PL" sz="17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białko, 12 dkg cukru pudru, prę kropel olejku migdałowego, 2 łyżki roztopionej przestudzonej margaryny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l-PL" sz="17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Wykonanie</a:t>
            </a:r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białko, cukier, olej – utrzeć na pulchną masę – pod koniec dodać margarynę /ucierając jeszcze chwilę/.</a:t>
            </a:r>
          </a:p>
          <a:p>
            <a:pPr algn="just"/>
            <a:r>
              <a:rPr lang="pl-PL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Lukrem polać wystudzony placek.</a:t>
            </a:r>
          </a:p>
          <a:p>
            <a:pPr algn="just"/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Smacznego!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6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8114" y="140494"/>
            <a:ext cx="3723503" cy="712947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Babka Ziemniaczana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228114" y="931817"/>
            <a:ext cx="3514498" cy="5617029"/>
          </a:xfrm>
        </p:spPr>
        <p:txBody>
          <a:bodyPr>
            <a:normAutofit/>
          </a:bodyPr>
          <a:lstStyle/>
          <a:p>
            <a:endParaRPr lang="pl-PL" sz="1800" b="1" u="sng" dirty="0" smtClean="0"/>
          </a:p>
          <a:p>
            <a:r>
              <a:rPr lang="pl-PL" sz="1800" b="1" u="sng" dirty="0" smtClean="0"/>
              <a:t>Składniki</a:t>
            </a:r>
          </a:p>
          <a:p>
            <a:r>
              <a:rPr lang="pl-PL" b="1" dirty="0" smtClean="0"/>
              <a:t>1,5 kg. ziemniaków</a:t>
            </a:r>
          </a:p>
          <a:p>
            <a:r>
              <a:rPr lang="pl-PL" b="1" dirty="0" smtClean="0"/>
              <a:t>30dkg. Boczku</a:t>
            </a:r>
          </a:p>
          <a:p>
            <a:r>
              <a:rPr lang="pl-PL" b="1" dirty="0" smtClean="0"/>
              <a:t>15 dkg. Kiełbasy</a:t>
            </a:r>
          </a:p>
          <a:p>
            <a:r>
              <a:rPr lang="pl-PL" b="1" dirty="0" smtClean="0"/>
              <a:t>2 cebule</a:t>
            </a:r>
          </a:p>
          <a:p>
            <a:r>
              <a:rPr lang="pl-PL" b="1" dirty="0" smtClean="0"/>
              <a:t>3 jaja</a:t>
            </a:r>
          </a:p>
          <a:p>
            <a:r>
              <a:rPr lang="pl-PL" b="1" dirty="0" smtClean="0"/>
              <a:t>1 łyżka </a:t>
            </a:r>
            <a:r>
              <a:rPr lang="pl-PL" b="1" dirty="0" err="1" smtClean="0"/>
              <a:t>majnezu</a:t>
            </a:r>
            <a:endParaRPr lang="pl-PL" b="1" dirty="0" smtClean="0"/>
          </a:p>
          <a:p>
            <a:r>
              <a:rPr lang="pl-PL" b="1" dirty="0" smtClean="0"/>
              <a:t>2 łyżki mąki</a:t>
            </a:r>
          </a:p>
          <a:p>
            <a:r>
              <a:rPr lang="pl-PL" b="1" dirty="0" smtClean="0"/>
              <a:t>Sól, pieprz</a:t>
            </a:r>
            <a:endParaRPr lang="pl-PL" b="1" dirty="0"/>
          </a:p>
        </p:txBody>
      </p:sp>
      <p:pic>
        <p:nvPicPr>
          <p:cNvPr id="5" name="Symbol zastępczy zawartości 4" descr="Babka ziemniaczan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40494"/>
            <a:ext cx="5835650" cy="5835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023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79565" y="296091"/>
            <a:ext cx="977972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u="sng" dirty="0"/>
              <a:t>Sposób przygotowania</a:t>
            </a:r>
            <a:r>
              <a:rPr lang="pl-PL" b="1" u="sng" dirty="0" smtClean="0"/>
              <a:t>:</a:t>
            </a:r>
          </a:p>
          <a:p>
            <a:pPr algn="just"/>
            <a:endParaRPr lang="pl-PL" b="1" u="sng" dirty="0"/>
          </a:p>
          <a:p>
            <a:pPr algn="just"/>
            <a:r>
              <a:rPr lang="pl-PL" b="1" dirty="0" smtClean="0">
                <a:solidFill>
                  <a:schemeClr val="bg1"/>
                </a:solidFill>
              </a:rPr>
              <a:t>Ugotowane, wystudzone, obrane ziemniaki zetrzeć na tarce / na drobnych oczkach/</a:t>
            </a:r>
          </a:p>
          <a:p>
            <a:pPr algn="just"/>
            <a:endParaRPr lang="pl-PL" b="1" dirty="0" smtClean="0">
              <a:solidFill>
                <a:schemeClr val="bg1"/>
              </a:solidFill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</a:rPr>
              <a:t>Cebulę, boczek, kiełbasę pokroić w kostkę. </a:t>
            </a:r>
          </a:p>
          <a:p>
            <a:pPr algn="just"/>
            <a:endParaRPr lang="pl-PL" b="1" dirty="0" smtClean="0">
              <a:solidFill>
                <a:schemeClr val="bg1"/>
              </a:solidFill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</a:rPr>
              <a:t>Podsmażyć na patelni, dodając kolejno w/w składniki – wymieszać. </a:t>
            </a:r>
          </a:p>
          <a:p>
            <a:pPr algn="just"/>
            <a:endParaRPr lang="pl-PL" b="1" dirty="0" smtClean="0">
              <a:solidFill>
                <a:schemeClr val="bg1"/>
              </a:solidFill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</a:rPr>
              <a:t>Masę ziemniaczaną połączyć z wysmażoną cebulą, boczkiem, kiełbasą. </a:t>
            </a:r>
          </a:p>
          <a:p>
            <a:pPr algn="just"/>
            <a:endParaRPr lang="pl-PL" b="1" dirty="0" smtClean="0">
              <a:solidFill>
                <a:schemeClr val="bg1"/>
              </a:solidFill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</a:rPr>
              <a:t>Do masy dodać; jaja, majonez, mąkę oraz sól i pieprz /do smaku/. </a:t>
            </a:r>
          </a:p>
          <a:p>
            <a:pPr algn="just"/>
            <a:endParaRPr lang="pl-PL" b="1" dirty="0" smtClean="0">
              <a:solidFill>
                <a:schemeClr val="bg1"/>
              </a:solidFill>
            </a:endParaRPr>
          </a:p>
          <a:p>
            <a:pPr algn="just"/>
            <a:r>
              <a:rPr lang="pl-PL" b="1" dirty="0" smtClean="0">
                <a:solidFill>
                  <a:schemeClr val="bg1"/>
                </a:solidFill>
              </a:rPr>
              <a:t>Wymieszaną masę ziemniaczaną nałożyć na blaszkę, posmarowaną tłuszczem                         i obsypaną bułką tartą, 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piec w temp.180</a:t>
            </a:r>
            <a:r>
              <a:rPr lang="pl-PL" sz="2000" b="1" dirty="0">
                <a:solidFill>
                  <a:schemeClr val="bg1"/>
                </a:solidFill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</a:rPr>
              <a:t>stopni C przez ok. 1,5 godz.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9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85012" y="200298"/>
            <a:ext cx="4715102" cy="1010194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Ziemniaki faszerowane </a:t>
            </a:r>
            <a:br>
              <a:rPr lang="pl-PL" dirty="0" smtClean="0">
                <a:latin typeface="Arial Black" panose="020B0A04020102020204" pitchFamily="34" charset="0"/>
              </a:rPr>
            </a:br>
            <a:r>
              <a:rPr lang="pl-PL" dirty="0" smtClean="0">
                <a:latin typeface="Arial Black" panose="020B0A04020102020204" pitchFamily="34" charset="0"/>
              </a:rPr>
              <a:t>na różne sposoby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00299"/>
            <a:ext cx="6749143" cy="658367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4715102" cy="2091267"/>
          </a:xfrm>
        </p:spPr>
        <p:txBody>
          <a:bodyPr>
            <a:noAutofit/>
          </a:bodyPr>
          <a:lstStyle/>
          <a:p>
            <a:r>
              <a:rPr lang="pl-PL" sz="2000" b="1" dirty="0" smtClean="0"/>
              <a:t>Bardzo smaczne, dekoracyjne oraz bardzo łatwe do wykonania danie.</a:t>
            </a:r>
          </a:p>
          <a:p>
            <a:r>
              <a:rPr lang="pl-PL" sz="2000" b="1" dirty="0" smtClean="0"/>
              <a:t>Pomysłowość i kreatywność towarzysząca jego </a:t>
            </a:r>
            <a:r>
              <a:rPr lang="pl-PL" sz="2000" b="1" dirty="0" err="1" smtClean="0"/>
              <a:t>przyżadzaniu</a:t>
            </a:r>
            <a:r>
              <a:rPr lang="pl-PL" sz="2000" b="1" smtClean="0"/>
              <a:t> jest </a:t>
            </a:r>
            <a:r>
              <a:rPr lang="pl-PL" sz="2000" b="1" dirty="0" smtClean="0"/>
              <a:t>bardzo wskazana !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425628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85011" y="156754"/>
            <a:ext cx="4819605" cy="1900646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Ziemniaczki faszerowane sałatką z kurczakiem 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600" b="1" u="sng" dirty="0">
                <a:solidFill>
                  <a:srgbClr val="FF0000"/>
                </a:solidFill>
              </a:rPr>
              <a:t>Wykonanie</a:t>
            </a:r>
            <a:endParaRPr lang="pl-PL" sz="26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Ziemniaki umyć i wytrzeć do sucha (nie obierać). Piec w piekarniku nagrzanym do 220 stopni, przez około 60 minut. Ziemniaki powinny być w środku idealnie miękkie, </a:t>
            </a:r>
            <a:r>
              <a:rPr lang="pl-PL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z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chrupiącą skórką na zewnątrz (</a:t>
            </a:r>
            <a:r>
              <a:rPr lang="pl-PL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sprawdzamy nakłuwając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widelcem). </a:t>
            </a:r>
            <a:b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Paprykę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i ogórka pokroić w kostkę, kukurydzę odsączyć </a:t>
            </a:r>
            <a:r>
              <a:rPr lang="pl-PL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z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zalewy, pokroić drobno szczypiorek. </a:t>
            </a:r>
            <a:endParaRPr lang="pl-PL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Filety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z kurczaka pokroić w kostkę, posypać przyprawą </a:t>
            </a:r>
            <a:r>
              <a:rPr lang="pl-PL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i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wstawić do lodówki. Przed końcem pieczenia ziemniaków filety z kurczaka usmażyć </a:t>
            </a:r>
            <a:r>
              <a:rPr lang="pl-PL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rozgrzanym oleju. </a:t>
            </a:r>
            <a:endParaRPr lang="pl-PL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Każdego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ziemniaka przeciąć </a:t>
            </a:r>
            <a:r>
              <a:rPr lang="pl-PL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na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pół wzdłuż i wydrążyć miąższ. Miąższ rozgnieść widelcem, dodać pokrojoną  paprykę, ogórki, kukurydzę, szczypiorek, majonez, koncentrat pomidorowy lub ketchup, doprawić do smaku solą, pieprzem i dokładnie wymieszać. </a:t>
            </a:r>
            <a:endParaRPr lang="pl-PL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Przygotowany </a:t>
            </a:r>
            <a:r>
              <a:rPr lang="pl-PL" sz="2100" b="1" dirty="0">
                <a:latin typeface="Arial" panose="020B0604020202020204" pitchFamily="34" charset="0"/>
                <a:cs typeface="Arial" panose="020B0604020202020204" pitchFamily="34" charset="0"/>
              </a:rPr>
              <a:t>farsz nakładać do wydrążonych ziemniaków. Dekorować pomidorkami koktajlowymi. </a:t>
            </a:r>
            <a:endParaRPr lang="pl-PL" sz="2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Smacznego</a:t>
            </a:r>
            <a:r>
              <a:rPr lang="pl-PL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😊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63388" y="1811382"/>
            <a:ext cx="4741227" cy="2420983"/>
          </a:xfrm>
        </p:spPr>
        <p:txBody>
          <a:bodyPr>
            <a:normAutofit fontScale="25000" lnSpcReduction="20000"/>
          </a:bodyPr>
          <a:lstStyle/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sz="7200" b="1" u="sng" dirty="0">
                <a:solidFill>
                  <a:srgbClr val="FF0000"/>
                </a:solidFill>
              </a:rPr>
              <a:t>Składniki:</a:t>
            </a:r>
            <a:endParaRPr lang="pl-PL" sz="7200" dirty="0">
              <a:solidFill>
                <a:srgbClr val="FF0000"/>
              </a:solidFill>
            </a:endParaRPr>
          </a:p>
          <a:p>
            <a:r>
              <a:rPr lang="pl-PL" sz="6400" b="1" dirty="0"/>
              <a:t> </a:t>
            </a:r>
            <a:endParaRPr lang="pl-PL" sz="6400" dirty="0"/>
          </a:p>
          <a:p>
            <a:pPr marL="857250" lvl="0" indent="-857250"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chemeClr val="bg1"/>
                </a:solidFill>
              </a:rPr>
              <a:t>5 średniej wielkości ziemniaków jednakowej wielkości</a:t>
            </a:r>
          </a:p>
          <a:p>
            <a:pPr marL="857250" lvl="0" indent="-857250"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chemeClr val="bg1"/>
                </a:solidFill>
              </a:rPr>
              <a:t>1  pojedynczy filet z kurczaka</a:t>
            </a:r>
          </a:p>
          <a:p>
            <a:pPr marL="857250" lvl="0" indent="-857250"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chemeClr val="bg1"/>
                </a:solidFill>
              </a:rPr>
              <a:t>50 g papryki konserwowej</a:t>
            </a:r>
          </a:p>
          <a:p>
            <a:pPr marL="857250" lvl="0" indent="-857250"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chemeClr val="bg1"/>
                </a:solidFill>
              </a:rPr>
              <a:t>50 g kukurydzy z puszki</a:t>
            </a:r>
          </a:p>
          <a:p>
            <a:pPr marL="857250" lvl="0" indent="-857250"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chemeClr val="bg1"/>
                </a:solidFill>
              </a:rPr>
              <a:t>50 g ogórka konserwowego</a:t>
            </a:r>
          </a:p>
          <a:p>
            <a:pPr lvl="0"/>
            <a:r>
              <a:rPr lang="pl-PL" sz="6400" b="1" dirty="0" smtClean="0">
                <a:solidFill>
                  <a:schemeClr val="bg1"/>
                </a:solidFill>
              </a:rPr>
              <a:t>               pęczek </a:t>
            </a:r>
            <a:r>
              <a:rPr lang="pl-PL" sz="6400" b="1" dirty="0">
                <a:solidFill>
                  <a:schemeClr val="bg1"/>
                </a:solidFill>
              </a:rPr>
              <a:t>szczypiorku </a:t>
            </a:r>
          </a:p>
          <a:p>
            <a:pPr marL="857250" lvl="0" indent="-857250"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chemeClr val="bg1"/>
                </a:solidFill>
              </a:rPr>
              <a:t>2 łyżki majonezu</a:t>
            </a:r>
          </a:p>
          <a:p>
            <a:pPr marL="857250" lvl="0" indent="-857250"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chemeClr val="bg1"/>
                </a:solidFill>
              </a:rPr>
              <a:t>4 łyżki koncentratu pomidorowego lub ketchupu</a:t>
            </a:r>
          </a:p>
          <a:p>
            <a:pPr marL="857250" lvl="0" indent="-857250">
              <a:buFont typeface="Wingdings" panose="05000000000000000000" pitchFamily="2" charset="2"/>
              <a:buChar char="Ø"/>
            </a:pPr>
            <a:r>
              <a:rPr lang="pl-PL" sz="6400" b="1" dirty="0">
                <a:solidFill>
                  <a:schemeClr val="bg1"/>
                </a:solidFill>
              </a:rPr>
              <a:t>dowolna przyprawa do kurczaka np. kebab, gyros, sól, pieprz</a:t>
            </a:r>
          </a:p>
          <a:p>
            <a:r>
              <a:rPr lang="pl-PL" sz="6400" dirty="0"/>
              <a:t/>
            </a:r>
            <a:br>
              <a:rPr lang="pl-PL" sz="6400" dirty="0"/>
            </a:br>
            <a:endParaRPr lang="pl-PL" sz="6400" dirty="0"/>
          </a:p>
        </p:txBody>
      </p:sp>
    </p:spTree>
    <p:extLst>
      <p:ext uri="{BB962C8B-B14F-4D97-AF65-F5344CB8AC3E}">
        <p14:creationId xmlns:p14="http://schemas.microsoft.com/office/powerpoint/2010/main" val="407926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5612" y="295836"/>
            <a:ext cx="10772682" cy="2985246"/>
          </a:xfrm>
        </p:spPr>
        <p:txBody>
          <a:bodyPr>
            <a:normAutofit/>
          </a:bodyPr>
          <a:lstStyle/>
          <a:p>
            <a:r>
              <a:rPr lang="pl-PL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4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slajdach </a:t>
            </a:r>
            <a: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prezentujemy potrawy i przepisy zaczerpnięte z sieci Internet</a:t>
            </a:r>
            <a:r>
              <a:rPr lang="pl-PL" sz="14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4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przedmiotowe </a:t>
            </a:r>
            <a: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informacje </a:t>
            </a:r>
            <a:r>
              <a:rPr lang="pl-PL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wykorzystane zostały </a:t>
            </a:r>
            <a: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 celu organizacji </a:t>
            </a:r>
            <a:b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Konkursu    Kulinarnego pt. ,,Ziemniak tani, smaczny i zdrowy’’</a:t>
            </a:r>
            <a:b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który został przeprowadzony w dniu 18 lipca 2019r.</a:t>
            </a:r>
            <a:b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Organizator spotkania; Projekt </a:t>
            </a:r>
            <a: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realizowany przez Fundację Dziedzictwo w ramach współdziałania z  LGD ,,Gościniec 4 Żywiołów 34 - 145 Zakrzów175</a:t>
            </a:r>
            <a:b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projektu ;,, Ziemniak tani, smaczny i zdrowy - międzypokoleniowe spotkania integracyjne promujące potrawy wykonywane na bazie ziemniaka jako podstawowego warzywa kuchni regionalnej obszaru LGD  Gościniec 4 Żywiołów''.</a:t>
            </a:r>
            <a:br>
              <a:rPr lang="pl-PL" sz="1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5613" y="3455894"/>
            <a:ext cx="11270222" cy="3146612"/>
          </a:xfrm>
        </p:spPr>
        <p:txBody>
          <a:bodyPr>
            <a:normAutofit fontScale="25000" lnSpcReduction="20000"/>
          </a:bodyPr>
          <a:lstStyle/>
          <a:p>
            <a:r>
              <a:rPr lang="pl-PL" sz="5600" b="1" u="sng" dirty="0">
                <a:latin typeface="Arial" panose="020B0604020202020204" pitchFamily="34" charset="0"/>
                <a:cs typeface="Arial" panose="020B0604020202020204" pitchFamily="34" charset="0"/>
              </a:rPr>
              <a:t>Partnerzy projektu – uczestnicy w/w konkursu kulinarnego oraz konkursu wiedzy ;</a:t>
            </a:r>
          </a:p>
          <a:p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Parafialny Klub Sportowy ,,Św. Józef” działający przy Parafii Św. Józefa </a:t>
            </a:r>
            <a:r>
              <a:rPr lang="pl-P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Kalwarii Zebrzydowskiej</a:t>
            </a:r>
          </a:p>
          <a:p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Stowarzyszenie Dobroczynne im. Mikołaja Zebrzydowskiego w Zebrzydowicach działające przy Konwencie Ojców Bonifratrów</a:t>
            </a:r>
          </a:p>
          <a:p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Koło Gospodyń Wiejskich ,,Swojskie Klimaty’’ w Barwałdzie Średnim.</a:t>
            </a:r>
          </a:p>
          <a:p>
            <a:r>
              <a:rPr lang="pl-PL" sz="5600" b="1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l-PL" sz="5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Termin spotkania : 18 lipca 2019r. godz. 18.30</a:t>
            </a:r>
          </a:p>
          <a:p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Miejsce spotkania: Ośrodek Szkolenia i Wychowania OHP,, Korona’’ 34 - 143 Lanckorona </a:t>
            </a:r>
            <a:r>
              <a:rPr lang="pl-P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. Krakowska 12</a:t>
            </a:r>
          </a:p>
          <a:p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Zadanie realizowane w ramach porozumienia Nr 8/KZ/2019 w zakresie współpracy na realizację przedsięwzięć promujących i aktywizujących LGD ,,Gościniec 4 Żywiołów</a:t>
            </a:r>
            <a:r>
              <a:rPr lang="pl-PL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’’ zawartej  </a:t>
            </a:r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przez Fundację Dziedzictwo w ramach współdziałania z  LGD ,,Gościniec 4 Żywiołów’’ 34- 145 Zakrzów175,   NIP 551-245-13-69</a:t>
            </a:r>
          </a:p>
          <a:p>
            <a:r>
              <a:rPr lang="pl-PL" sz="5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pl-PL" sz="5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508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918" y="376518"/>
            <a:ext cx="6022694" cy="2214282"/>
          </a:xfrm>
        </p:spPr>
        <p:txBody>
          <a:bodyPr>
            <a:noAutofit/>
          </a:bodyPr>
          <a:lstStyle/>
          <a:p>
            <a:pPr lvl="0"/>
            <a:r>
              <a:rPr lang="pl-PL" sz="3200" b="1" dirty="0"/>
              <a:t>Sałatka ziemniaczana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wzbogacona kiełkami                w koperkowym sosie</a:t>
            </a:r>
            <a:endParaRPr lang="pl-PL" sz="32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48518" y="2777066"/>
            <a:ext cx="5795681" cy="3704416"/>
          </a:xfrm>
        </p:spPr>
        <p:txBody>
          <a:bodyPr>
            <a:normAutofit lnSpcReduction="10000"/>
          </a:bodyPr>
          <a:lstStyle/>
          <a:p>
            <a:r>
              <a:rPr lang="pl-PL" sz="2600" i="1" dirty="0">
                <a:solidFill>
                  <a:srgbClr val="FFFF00"/>
                </a:solidFill>
              </a:rPr>
              <a:t>Ta sałatka ziemniaczana zawiera </a:t>
            </a:r>
            <a:r>
              <a:rPr lang="pl-PL" sz="2600" i="1" dirty="0" smtClean="0">
                <a:solidFill>
                  <a:srgbClr val="FFFF00"/>
                </a:solidFill>
              </a:rPr>
              <a:t>                w </a:t>
            </a:r>
            <a:r>
              <a:rPr lang="pl-PL" sz="2600" i="1" dirty="0">
                <a:solidFill>
                  <a:srgbClr val="FFFF00"/>
                </a:solidFill>
              </a:rPr>
              <a:t>sobie wszystko, co najlepsze na wiosnę. Są tu   i młode ziemniaki, </a:t>
            </a:r>
            <a:r>
              <a:rPr lang="pl-PL" sz="2600" i="1" dirty="0" smtClean="0">
                <a:solidFill>
                  <a:srgbClr val="FFFF00"/>
                </a:solidFill>
              </a:rPr>
              <a:t>                     i jędrne kiełki, </a:t>
            </a:r>
            <a:r>
              <a:rPr lang="pl-PL" sz="2600" i="1" dirty="0">
                <a:solidFill>
                  <a:srgbClr val="FFFF00"/>
                </a:solidFill>
              </a:rPr>
              <a:t>i chrupiąca rzodkiewka. Do tego aromatyczny koperek i pikantna </a:t>
            </a:r>
            <a:r>
              <a:rPr lang="pl-PL" sz="2600" i="1" dirty="0" err="1">
                <a:solidFill>
                  <a:srgbClr val="FFFF00"/>
                </a:solidFill>
              </a:rPr>
              <a:t>rukola</a:t>
            </a:r>
            <a:r>
              <a:rPr lang="pl-PL" sz="2600" i="1" dirty="0">
                <a:solidFill>
                  <a:srgbClr val="FFFF00"/>
                </a:solidFill>
              </a:rPr>
              <a:t>,                  a na dodatek słodko-kwaśny winegret. Pycha!</a:t>
            </a:r>
            <a:endParaRPr lang="pl-PL" sz="2600" dirty="0">
              <a:solidFill>
                <a:srgbClr val="FFFF00"/>
              </a:solidFill>
            </a:endParaRPr>
          </a:p>
          <a:p>
            <a:r>
              <a:rPr lang="pl-PL" sz="1300" dirty="0" smtClean="0"/>
              <a:t>Zdjęcie sałatka </a:t>
            </a:r>
            <a:r>
              <a:rPr lang="pl-PL" sz="1300" dirty="0"/>
              <a:t>ziemniaczana z surowymi </a:t>
            </a:r>
            <a:r>
              <a:rPr lang="pl-PL" sz="1300" dirty="0" smtClean="0"/>
              <a:t>szparagami                                          </a:t>
            </a:r>
            <a:r>
              <a:rPr lang="pl-PL" sz="1300" dirty="0"/>
              <a:t>i koperkowym sosem fot. Dominika </a:t>
            </a:r>
            <a:r>
              <a:rPr lang="pl-PL" sz="1300" dirty="0" smtClean="0"/>
              <a:t>Wójciak</a:t>
            </a:r>
            <a:endParaRPr lang="pl-PL" sz="1300" dirty="0"/>
          </a:p>
          <a:p>
            <a:endParaRPr lang="pl-PL" dirty="0"/>
          </a:p>
        </p:txBody>
      </p:sp>
      <p:pic>
        <p:nvPicPr>
          <p:cNvPr id="5" name="Symbol zastępczy obrazu 4" descr="Sałatka ziemniaczana z surowymi szparagami i koperkowym sosem"/>
          <p:cNvPicPr>
            <a:picLocks noGrp="1"/>
          </p:cNvPicPr>
          <p:nvPr>
            <p:ph type="pic" idx="1"/>
          </p:nvPr>
        </p:nvPicPr>
        <p:blipFill>
          <a:blip r:embed="rId2"/>
          <a:srcRect t="3737" b="3737"/>
          <a:stretch>
            <a:fillRect/>
          </a:stretch>
        </p:blipFill>
        <p:spPr bwMode="auto">
          <a:xfrm>
            <a:off x="989012" y="376518"/>
            <a:ext cx="3609882" cy="630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778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4776" y="295835"/>
            <a:ext cx="6063038" cy="63335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9600" b="1" u="sng" dirty="0" smtClean="0"/>
          </a:p>
          <a:p>
            <a:pPr marL="0" indent="0">
              <a:buNone/>
            </a:pPr>
            <a:r>
              <a:rPr lang="pl-PL" sz="9600" b="1" u="sng" dirty="0" smtClean="0"/>
              <a:t>Sposób </a:t>
            </a:r>
            <a:r>
              <a:rPr lang="pl-PL" sz="9600" b="1" u="sng" dirty="0"/>
              <a:t>przygotowania:</a:t>
            </a:r>
            <a:endParaRPr lang="pl-PL" sz="9600" dirty="0"/>
          </a:p>
          <a:p>
            <a:endParaRPr lang="pl-PL" sz="9600" dirty="0"/>
          </a:p>
          <a:p>
            <a:pPr marL="0" indent="0">
              <a:buNone/>
            </a:pPr>
            <a:r>
              <a:rPr lang="pl-PL" sz="9600" b="1" dirty="0">
                <a:solidFill>
                  <a:srgbClr val="FFFF00"/>
                </a:solidFill>
              </a:rPr>
              <a:t>Ziemniaki szorujemy, gotujemy do </a:t>
            </a:r>
            <a:r>
              <a:rPr lang="pl-PL" sz="9600" b="1" dirty="0" smtClean="0">
                <a:solidFill>
                  <a:srgbClr val="FFFF00"/>
                </a:solidFill>
              </a:rPr>
              <a:t>miękkości w </a:t>
            </a:r>
            <a:r>
              <a:rPr lang="pl-PL" sz="9600" b="1" dirty="0">
                <a:solidFill>
                  <a:srgbClr val="FFFF00"/>
                </a:solidFill>
              </a:rPr>
              <a:t>osolonej wodzie. Odcedzamy, zostawiamy w garnku bez przykrycia, by odparowały, stygnąc. Rzodkiewki  </a:t>
            </a:r>
            <a:r>
              <a:rPr lang="pl-PL" sz="9600" b="1" dirty="0" smtClean="0">
                <a:solidFill>
                  <a:srgbClr val="FFFF00"/>
                </a:solidFill>
              </a:rPr>
              <a:t>i kiełki myjemy</a:t>
            </a:r>
            <a:r>
              <a:rPr lang="pl-PL" sz="9600" b="1" dirty="0">
                <a:solidFill>
                  <a:srgbClr val="FFFF00"/>
                </a:solidFill>
              </a:rPr>
              <a:t>. Rzodkiewki kroimy na cienkie </a:t>
            </a:r>
            <a:r>
              <a:rPr lang="pl-PL" sz="9600" b="1" dirty="0" smtClean="0">
                <a:solidFill>
                  <a:srgbClr val="FFFF00"/>
                </a:solidFill>
              </a:rPr>
              <a:t>plasterki. </a:t>
            </a:r>
          </a:p>
          <a:p>
            <a:pPr marL="0" indent="0">
              <a:buNone/>
            </a:pPr>
            <a:r>
              <a:rPr lang="pl-PL" sz="9600" b="1" dirty="0" err="1" smtClean="0">
                <a:solidFill>
                  <a:srgbClr val="FFFF00"/>
                </a:solidFill>
              </a:rPr>
              <a:t>Rukolę</a:t>
            </a:r>
            <a:r>
              <a:rPr lang="pl-PL" sz="9600" b="1" dirty="0" smtClean="0">
                <a:solidFill>
                  <a:srgbClr val="FFFF00"/>
                </a:solidFill>
              </a:rPr>
              <a:t> </a:t>
            </a:r>
            <a:r>
              <a:rPr lang="pl-PL" sz="9600" b="1" dirty="0">
                <a:solidFill>
                  <a:srgbClr val="FFFF00"/>
                </a:solidFill>
              </a:rPr>
              <a:t>myjemy  </a:t>
            </a:r>
            <a:r>
              <a:rPr lang="pl-PL" sz="9600" b="1" dirty="0" smtClean="0">
                <a:solidFill>
                  <a:srgbClr val="FFFF00"/>
                </a:solidFill>
              </a:rPr>
              <a:t>  i </a:t>
            </a:r>
            <a:r>
              <a:rPr lang="pl-PL" sz="9600" b="1" dirty="0">
                <a:solidFill>
                  <a:srgbClr val="FFFF00"/>
                </a:solidFill>
              </a:rPr>
              <a:t>osuszamy. Musztardę ucieramy </a:t>
            </a:r>
            <a:r>
              <a:rPr lang="pl-PL" sz="9600" b="1" dirty="0" smtClean="0">
                <a:solidFill>
                  <a:srgbClr val="FFFF00"/>
                </a:solidFill>
              </a:rPr>
              <a:t>z </a:t>
            </a:r>
            <a:r>
              <a:rPr lang="pl-PL" sz="9600" b="1" dirty="0">
                <a:solidFill>
                  <a:srgbClr val="FFFF00"/>
                </a:solidFill>
              </a:rPr>
              <a:t>sokiem z cytryny i oliwą. Dodajemy koperek, przyprawiamy solą </a:t>
            </a:r>
            <a:r>
              <a:rPr lang="pl-PL" sz="9600" b="1" dirty="0" smtClean="0">
                <a:solidFill>
                  <a:srgbClr val="FFFF00"/>
                </a:solidFill>
              </a:rPr>
              <a:t>i </a:t>
            </a:r>
            <a:r>
              <a:rPr lang="pl-PL" sz="9600" b="1" dirty="0">
                <a:solidFill>
                  <a:srgbClr val="FFFF00"/>
                </a:solidFill>
              </a:rPr>
              <a:t>pieprzem. Ziemniaki kroimy w grubą kostkę. Mieszamy </a:t>
            </a:r>
            <a:r>
              <a:rPr lang="pl-PL" sz="9600" b="1" dirty="0" smtClean="0">
                <a:solidFill>
                  <a:srgbClr val="FFFF00"/>
                </a:solidFill>
              </a:rPr>
              <a:t>z </a:t>
            </a:r>
            <a:r>
              <a:rPr lang="pl-PL" sz="9600" b="1" dirty="0">
                <a:solidFill>
                  <a:srgbClr val="FFFF00"/>
                </a:solidFill>
              </a:rPr>
              <a:t>rzodkiewkami, </a:t>
            </a:r>
            <a:r>
              <a:rPr lang="pl-PL" sz="9600" b="1" dirty="0" smtClean="0">
                <a:solidFill>
                  <a:srgbClr val="FFFF00"/>
                </a:solidFill>
              </a:rPr>
              <a:t>kiełkami                  i </a:t>
            </a:r>
            <a:r>
              <a:rPr lang="pl-PL" sz="9600" b="1" dirty="0" err="1">
                <a:solidFill>
                  <a:srgbClr val="FFFF00"/>
                </a:solidFill>
              </a:rPr>
              <a:t>rukolą</a:t>
            </a:r>
            <a:r>
              <a:rPr lang="pl-PL" sz="9600" b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9600" b="1" dirty="0">
                <a:solidFill>
                  <a:srgbClr val="FFFF00"/>
                </a:solidFill>
              </a:rPr>
              <a:t> Polewamy sałatkę ziemniaczaną koperkowym sosem</a:t>
            </a:r>
            <a:r>
              <a:rPr lang="pl-PL" b="1" dirty="0" smtClean="0">
                <a:solidFill>
                  <a:srgbClr val="FFFF00"/>
                </a:solidFill>
              </a:rPr>
              <a:t>.</a:t>
            </a: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884894" y="295835"/>
            <a:ext cx="4793300" cy="6024283"/>
          </a:xfrm>
        </p:spPr>
        <p:txBody>
          <a:bodyPr>
            <a:normAutofit fontScale="92500" lnSpcReduction="20000"/>
          </a:bodyPr>
          <a:lstStyle/>
          <a:p>
            <a:pPr lvl="0"/>
            <a:endParaRPr lang="pl-PL" sz="2000" b="1" dirty="0" smtClean="0">
              <a:solidFill>
                <a:srgbClr val="002060"/>
              </a:solidFill>
            </a:endParaRPr>
          </a:p>
          <a:p>
            <a:pPr lvl="0"/>
            <a:endParaRPr lang="pl-PL" sz="2000" b="1" dirty="0">
              <a:solidFill>
                <a:srgbClr val="002060"/>
              </a:solidFill>
            </a:endParaRPr>
          </a:p>
          <a:p>
            <a:r>
              <a:rPr lang="pl-PL" sz="2000" b="1" dirty="0" smtClean="0">
                <a:solidFill>
                  <a:srgbClr val="002060"/>
                </a:solidFill>
              </a:rPr>
              <a:t>      </a:t>
            </a:r>
            <a:r>
              <a:rPr lang="pl-PL" sz="2000" b="1" u="sng" dirty="0" smtClean="0">
                <a:solidFill>
                  <a:srgbClr val="002060"/>
                </a:solidFill>
              </a:rPr>
              <a:t>Składniki</a:t>
            </a:r>
            <a:r>
              <a:rPr lang="pl-PL" sz="2000" b="1" u="sng" dirty="0">
                <a:solidFill>
                  <a:srgbClr val="002060"/>
                </a:solidFill>
              </a:rPr>
              <a:t>:</a:t>
            </a:r>
            <a:endParaRPr lang="pl-PL" sz="2000" u="sng" dirty="0">
              <a:solidFill>
                <a:srgbClr val="002060"/>
              </a:solidFill>
            </a:endParaRPr>
          </a:p>
          <a:p>
            <a:pPr lvl="0"/>
            <a:endParaRPr lang="pl-PL" sz="2000" b="1" dirty="0" smtClean="0">
              <a:solidFill>
                <a:srgbClr val="002060"/>
              </a:solidFill>
            </a:endParaRPr>
          </a:p>
          <a:p>
            <a:pPr lvl="0"/>
            <a:endParaRPr lang="pl-PL" sz="2000" b="1" dirty="0">
              <a:solidFill>
                <a:srgbClr val="002060"/>
              </a:solidFill>
            </a:endParaRPr>
          </a:p>
          <a:p>
            <a:pPr lvl="0"/>
            <a:r>
              <a:rPr lang="pl-PL" sz="2000" b="1" dirty="0" smtClean="0">
                <a:solidFill>
                  <a:srgbClr val="002060"/>
                </a:solidFill>
              </a:rPr>
              <a:t>500 </a:t>
            </a:r>
            <a:r>
              <a:rPr lang="pl-PL" sz="2000" b="1" dirty="0">
                <a:solidFill>
                  <a:srgbClr val="002060"/>
                </a:solidFill>
              </a:rPr>
              <a:t>g młodych ziemniaków</a:t>
            </a:r>
            <a:endParaRPr lang="pl-PL" sz="2000" dirty="0">
              <a:solidFill>
                <a:srgbClr val="002060"/>
              </a:solidFill>
            </a:endParaRPr>
          </a:p>
          <a:p>
            <a:pPr lvl="0"/>
            <a:r>
              <a:rPr lang="pl-PL" sz="2000" b="1" dirty="0">
                <a:solidFill>
                  <a:srgbClr val="002060"/>
                </a:solidFill>
              </a:rPr>
              <a:t>2 pęczki rzodkiewki</a:t>
            </a:r>
            <a:endParaRPr lang="pl-PL" sz="2000" dirty="0">
              <a:solidFill>
                <a:srgbClr val="002060"/>
              </a:solidFill>
            </a:endParaRPr>
          </a:p>
          <a:p>
            <a:pPr lvl="0"/>
            <a:r>
              <a:rPr lang="pl-PL" sz="2000" b="1" dirty="0" smtClean="0">
                <a:solidFill>
                  <a:srgbClr val="002060"/>
                </a:solidFill>
              </a:rPr>
              <a:t>paczka </a:t>
            </a:r>
            <a:r>
              <a:rPr lang="pl-PL" sz="2000" b="1" dirty="0">
                <a:solidFill>
                  <a:srgbClr val="002060"/>
                </a:solidFill>
              </a:rPr>
              <a:t>zielonych </a:t>
            </a:r>
            <a:r>
              <a:rPr lang="pl-PL" sz="2000" b="1" dirty="0" smtClean="0">
                <a:solidFill>
                  <a:srgbClr val="002060"/>
                </a:solidFill>
              </a:rPr>
              <a:t>kiełków</a:t>
            </a:r>
          </a:p>
          <a:p>
            <a:pPr lvl="0"/>
            <a:r>
              <a:rPr lang="pl-PL" sz="2000" b="1" dirty="0" smtClean="0">
                <a:solidFill>
                  <a:srgbClr val="002060"/>
                </a:solidFill>
              </a:rPr>
              <a:t>4 </a:t>
            </a:r>
            <a:r>
              <a:rPr lang="pl-PL" sz="2000" b="1" dirty="0">
                <a:solidFill>
                  <a:srgbClr val="002060"/>
                </a:solidFill>
              </a:rPr>
              <a:t>garście </a:t>
            </a:r>
            <a:r>
              <a:rPr lang="pl-PL" sz="2000" b="1" dirty="0" err="1">
                <a:solidFill>
                  <a:srgbClr val="002060"/>
                </a:solidFill>
              </a:rPr>
              <a:t>rukoli</a:t>
            </a:r>
            <a:endParaRPr lang="pl-PL" sz="2000" dirty="0">
              <a:solidFill>
                <a:srgbClr val="002060"/>
              </a:solidFill>
            </a:endParaRPr>
          </a:p>
          <a:p>
            <a:pPr lvl="0"/>
            <a:r>
              <a:rPr lang="pl-PL" sz="2000" b="1" dirty="0">
                <a:solidFill>
                  <a:srgbClr val="002060"/>
                </a:solidFill>
              </a:rPr>
              <a:t>2 łyżki posiekanego koperku</a:t>
            </a:r>
            <a:endParaRPr lang="pl-PL" sz="2000" dirty="0">
              <a:solidFill>
                <a:srgbClr val="002060"/>
              </a:solidFill>
            </a:endParaRPr>
          </a:p>
          <a:p>
            <a:r>
              <a:rPr lang="pl-PL" sz="2000" b="1" u="sng" dirty="0">
                <a:solidFill>
                  <a:srgbClr val="002060"/>
                </a:solidFill>
              </a:rPr>
              <a:t>Dodatki:</a:t>
            </a:r>
            <a:endParaRPr lang="pl-PL" sz="2000" u="sng" dirty="0">
              <a:solidFill>
                <a:srgbClr val="002060"/>
              </a:solidFill>
            </a:endParaRPr>
          </a:p>
          <a:p>
            <a:pPr lvl="0"/>
            <a:r>
              <a:rPr lang="pl-PL" sz="2000" b="1" dirty="0">
                <a:solidFill>
                  <a:srgbClr val="002060"/>
                </a:solidFill>
              </a:rPr>
              <a:t>łyżka musztardy miodowej</a:t>
            </a:r>
            <a:endParaRPr lang="pl-PL" sz="2000" dirty="0">
              <a:solidFill>
                <a:srgbClr val="002060"/>
              </a:solidFill>
            </a:endParaRPr>
          </a:p>
          <a:p>
            <a:pPr lvl="0"/>
            <a:r>
              <a:rPr lang="pl-PL" sz="2000" b="1" dirty="0">
                <a:solidFill>
                  <a:srgbClr val="002060"/>
                </a:solidFill>
              </a:rPr>
              <a:t>sok z pół cytryny</a:t>
            </a:r>
            <a:endParaRPr lang="pl-PL" sz="2000" dirty="0">
              <a:solidFill>
                <a:srgbClr val="002060"/>
              </a:solidFill>
            </a:endParaRPr>
          </a:p>
          <a:p>
            <a:pPr lvl="0"/>
            <a:r>
              <a:rPr lang="pl-PL" sz="2000" b="1" dirty="0">
                <a:solidFill>
                  <a:srgbClr val="002060"/>
                </a:solidFill>
              </a:rPr>
              <a:t>80 ml oliwy </a:t>
            </a:r>
            <a:endParaRPr lang="pl-PL" sz="2000" dirty="0">
              <a:solidFill>
                <a:srgbClr val="002060"/>
              </a:solidFill>
            </a:endParaRPr>
          </a:p>
          <a:p>
            <a:pPr lvl="0"/>
            <a:r>
              <a:rPr lang="pl-PL" sz="2000" b="1" dirty="0">
                <a:solidFill>
                  <a:srgbClr val="002060"/>
                </a:solidFill>
              </a:rPr>
              <a:t>s</a:t>
            </a:r>
            <a:r>
              <a:rPr lang="pl-PL" sz="2000" b="1" dirty="0" smtClean="0">
                <a:solidFill>
                  <a:srgbClr val="002060"/>
                </a:solidFill>
              </a:rPr>
              <a:t>ól</a:t>
            </a:r>
            <a:r>
              <a:rPr lang="pl-PL" sz="2000" b="1" dirty="0">
                <a:solidFill>
                  <a:srgbClr val="002060"/>
                </a:solidFill>
              </a:rPr>
              <a:t>, pieprz</a:t>
            </a:r>
            <a:endParaRPr lang="pl-PL" sz="2000" dirty="0">
              <a:solidFill>
                <a:srgbClr val="002060"/>
              </a:solidFill>
            </a:endParaRPr>
          </a:p>
          <a:p>
            <a:r>
              <a:rPr lang="pl-PL" sz="2000" b="1" dirty="0">
                <a:solidFill>
                  <a:srgbClr val="002060"/>
                </a:solidFill>
              </a:rPr>
              <a:t> </a:t>
            </a:r>
            <a:endParaRPr lang="pl-PL" sz="2000" dirty="0">
              <a:solidFill>
                <a:srgbClr val="00206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04147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215153"/>
            <a:ext cx="6019800" cy="2375647"/>
          </a:xfrm>
        </p:spPr>
        <p:txBody>
          <a:bodyPr>
            <a:normAutofit fontScale="90000"/>
          </a:bodyPr>
          <a:lstStyle/>
          <a:p>
            <a:pPr lvl="0"/>
            <a:r>
              <a:rPr lang="pl-PL" b="1" dirty="0"/>
              <a:t>Sałatka ziemniaczana </a:t>
            </a:r>
            <a:r>
              <a:rPr lang="pl-PL" b="1" dirty="0" smtClean="0"/>
              <a:t>                                  z wędzonym </a:t>
            </a:r>
            <a:r>
              <a:rPr lang="pl-PL" b="1" dirty="0"/>
              <a:t>kurczakiem                                   i dressingiem musztardowo </a:t>
            </a:r>
            <a:r>
              <a:rPr lang="pl-PL" b="1" dirty="0" smtClean="0"/>
              <a:t>                       – miodowym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 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2" y="1949824"/>
            <a:ext cx="6021388" cy="4706470"/>
          </a:xfrm>
        </p:spPr>
        <p:txBody>
          <a:bodyPr>
            <a:normAutofit fontScale="47500" lnSpcReduction="20000"/>
          </a:bodyPr>
          <a:lstStyle/>
          <a:p>
            <a:endParaRPr lang="pl-PL" sz="5900" dirty="0" smtClean="0">
              <a:solidFill>
                <a:srgbClr val="FFFF00"/>
              </a:solidFill>
            </a:endParaRPr>
          </a:p>
          <a:p>
            <a:r>
              <a:rPr lang="pl-PL" sz="5900" dirty="0" smtClean="0">
                <a:solidFill>
                  <a:srgbClr val="FFFF00"/>
                </a:solidFill>
              </a:rPr>
              <a:t>Sałatkę ziemniaczaną możecie przyrządzić również z tego,                     co zostało po grillowaniu. Świetnie smakuje zwłaszcza                   z dodatkiem wędzonego                               lub grillowanego kurczaka</a:t>
            </a:r>
          </a:p>
          <a:p>
            <a:endParaRPr lang="pl-PL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endParaRPr lang="pl-PL" dirty="0" smtClean="0">
              <a:solidFill>
                <a:srgbClr val="002060"/>
              </a:solidFill>
            </a:endParaRP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sz="2900" dirty="0" smtClean="0">
                <a:solidFill>
                  <a:srgbClr val="002060"/>
                </a:solidFill>
              </a:rPr>
              <a:t>Sałatka </a:t>
            </a:r>
            <a:r>
              <a:rPr lang="pl-PL" sz="2900" dirty="0">
                <a:solidFill>
                  <a:srgbClr val="002060"/>
                </a:solidFill>
              </a:rPr>
              <a:t>ziemniaczana z wędzonym kurczakiem i dressingiem musztardowo-miodowym Fot. </a:t>
            </a:r>
            <a:r>
              <a:rPr lang="pl-PL" sz="2900" dirty="0" err="1">
                <a:solidFill>
                  <a:srgbClr val="002060"/>
                </a:solidFill>
              </a:rPr>
              <a:t>Shutterstock</a:t>
            </a:r>
            <a:endParaRPr lang="pl-PL" sz="2900" dirty="0">
              <a:solidFill>
                <a:srgbClr val="002060"/>
              </a:solidFill>
            </a:endParaRPr>
          </a:p>
          <a:p>
            <a:r>
              <a:rPr lang="pl-PL" sz="2900" dirty="0" smtClean="0"/>
              <a:t>.</a:t>
            </a:r>
            <a:endParaRPr lang="pl-PL" sz="2900" dirty="0"/>
          </a:p>
        </p:txBody>
      </p:sp>
      <p:pic>
        <p:nvPicPr>
          <p:cNvPr id="5" name="Symbol zastępczy obrazu 4" descr="Sałatka ziemniaczana z wędzonym kurczakiem i dressingiem musztardowo-miodowym"/>
          <p:cNvPicPr>
            <a:picLocks noGrp="1"/>
          </p:cNvPicPr>
          <p:nvPr>
            <p:ph type="pic" idx="1"/>
          </p:nvPr>
        </p:nvPicPr>
        <p:blipFill>
          <a:blip r:embed="rId2"/>
          <a:srcRect l="26244" r="26244"/>
          <a:stretch>
            <a:fillRect/>
          </a:stretch>
        </p:blipFill>
        <p:spPr bwMode="auto">
          <a:xfrm>
            <a:off x="215153" y="524435"/>
            <a:ext cx="4303059" cy="588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5636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8260" y="134471"/>
            <a:ext cx="6439554" cy="660250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5900" b="1" u="sng" dirty="0"/>
              <a:t>Sposób przygotowania:</a:t>
            </a:r>
            <a:endParaRPr lang="pl-PL" sz="5900" dirty="0"/>
          </a:p>
          <a:p>
            <a:endParaRPr lang="pl-PL" dirty="0"/>
          </a:p>
          <a:p>
            <a:pPr marL="0" indent="0">
              <a:buNone/>
            </a:pPr>
            <a:r>
              <a:rPr lang="pl-PL" sz="5100" b="1" dirty="0">
                <a:solidFill>
                  <a:srgbClr val="FFFF00"/>
                </a:solidFill>
              </a:rPr>
              <a:t>Przygotuj sos, porządnie mieszając jego składniki, aż powstanie gładka emulsja. Ziemniaki pokrój na mniejsze lub większe kawałki (wedle uznania). Cebulę obierz </a:t>
            </a:r>
            <a:r>
              <a:rPr lang="pl-PL" sz="5100" b="1" dirty="0" smtClean="0">
                <a:solidFill>
                  <a:srgbClr val="FFFF00"/>
                </a:solidFill>
              </a:rPr>
              <a:t>              z </a:t>
            </a:r>
            <a:r>
              <a:rPr lang="pl-PL" sz="5100" b="1" dirty="0">
                <a:solidFill>
                  <a:srgbClr val="FFFF00"/>
                </a:solidFill>
              </a:rPr>
              <a:t>łupin i posiekaj w pióra. Wymieszaj warzywa z sosem i posiekanymi ziołami, </a:t>
            </a:r>
            <a:r>
              <a:rPr lang="pl-PL" sz="5100" b="1" dirty="0" smtClean="0">
                <a:solidFill>
                  <a:srgbClr val="FFFF00"/>
                </a:solidFill>
              </a:rPr>
              <a:t>  a </a:t>
            </a:r>
            <a:r>
              <a:rPr lang="pl-PL" sz="5100" b="1" dirty="0">
                <a:solidFill>
                  <a:srgbClr val="FFFF00"/>
                </a:solidFill>
              </a:rPr>
              <a:t>następnie odstaw na ok. 0,5-1 godzinę.</a:t>
            </a:r>
          </a:p>
          <a:p>
            <a:pPr marL="0" indent="0">
              <a:buNone/>
            </a:pPr>
            <a:r>
              <a:rPr lang="pl-PL" sz="5100" b="1" dirty="0">
                <a:solidFill>
                  <a:srgbClr val="FFFF00"/>
                </a:solidFill>
              </a:rPr>
              <a:t>Po tym czasie pokrój ogórki na grubsze plastry, a kurczaka porwij lub pokrój na kawałki. Wymieszaj z resztą sałatki. Możesz podawać od razu lub poczekać, aż smaki składników lepiej się połączą </a:t>
            </a:r>
            <a:r>
              <a:rPr lang="pl-PL" sz="5100" b="1" dirty="0" smtClean="0">
                <a:solidFill>
                  <a:srgbClr val="FFFF00"/>
                </a:solidFill>
              </a:rPr>
              <a:t> (</a:t>
            </a:r>
            <a:r>
              <a:rPr lang="pl-PL" sz="5100" b="1" dirty="0">
                <a:solidFill>
                  <a:srgbClr val="FFFF00"/>
                </a:solidFill>
              </a:rPr>
              <a:t>w tym celu odstaw sałatkę do lodówki jeszcze na ok. godzinę lub dwie).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952128" y="134471"/>
            <a:ext cx="3899648" cy="6723529"/>
          </a:xfrm>
        </p:spPr>
        <p:txBody>
          <a:bodyPr>
            <a:noAutofit/>
          </a:bodyPr>
          <a:lstStyle/>
          <a:p>
            <a:r>
              <a:rPr lang="pl-PL" sz="2000" b="1" u="sng" dirty="0" smtClean="0"/>
              <a:t>Składniki: </a:t>
            </a:r>
            <a:endParaRPr lang="pl-PL" sz="2000" b="1" u="sng" dirty="0"/>
          </a:p>
          <a:p>
            <a:pPr lvl="0"/>
            <a:r>
              <a:rPr lang="pl-PL" sz="1800" b="1" dirty="0"/>
              <a:t>0,5 kg młodych, niedużych ziemniaków (ugotowanych i przestudzonych)</a:t>
            </a:r>
            <a:endParaRPr lang="pl-PL" sz="1800" dirty="0"/>
          </a:p>
          <a:p>
            <a:pPr lvl="0"/>
            <a:r>
              <a:rPr lang="pl-PL" sz="1800" b="1" dirty="0"/>
              <a:t>3-4 ogórki </a:t>
            </a:r>
            <a:r>
              <a:rPr lang="pl-PL" sz="1800" b="1" dirty="0" smtClean="0"/>
              <a:t>konserwowe </a:t>
            </a:r>
            <a:r>
              <a:rPr lang="pl-PL" sz="1800" b="1" dirty="0"/>
              <a:t>(mniej, jeśli są duże, a więcej, jeśli mniejsze)</a:t>
            </a:r>
            <a:endParaRPr lang="pl-PL" sz="1800" dirty="0"/>
          </a:p>
          <a:p>
            <a:pPr lvl="0"/>
            <a:r>
              <a:rPr lang="pl-PL" sz="1800" b="1" dirty="0"/>
              <a:t>2 mniejsze czerwone cebulki</a:t>
            </a:r>
            <a:endParaRPr lang="pl-PL" sz="1800" dirty="0"/>
          </a:p>
          <a:p>
            <a:pPr lvl="0"/>
            <a:r>
              <a:rPr lang="pl-PL" sz="1800" b="1" dirty="0"/>
              <a:t>2 wędzone udka z kurczaka</a:t>
            </a:r>
            <a:endParaRPr lang="pl-PL" sz="1800" dirty="0"/>
          </a:p>
          <a:p>
            <a:r>
              <a:rPr lang="pl-PL" sz="1800" b="1" dirty="0"/>
              <a:t>Na sos:</a:t>
            </a:r>
            <a:endParaRPr lang="pl-PL" sz="1800" dirty="0"/>
          </a:p>
          <a:p>
            <a:pPr lvl="0"/>
            <a:r>
              <a:rPr lang="pl-PL" sz="1800" b="1" dirty="0"/>
              <a:t>3 łyżki musztardy ziarnistej</a:t>
            </a:r>
            <a:endParaRPr lang="pl-PL" sz="1800" dirty="0"/>
          </a:p>
          <a:p>
            <a:pPr lvl="0"/>
            <a:r>
              <a:rPr lang="pl-PL" sz="1800" b="1" dirty="0"/>
              <a:t>1 łyżka miodu</a:t>
            </a:r>
            <a:endParaRPr lang="pl-PL" sz="1800" dirty="0"/>
          </a:p>
          <a:p>
            <a:pPr lvl="0"/>
            <a:r>
              <a:rPr lang="pl-PL" sz="1800" b="1" dirty="0"/>
              <a:t>2 łyżki oliwy</a:t>
            </a:r>
            <a:endParaRPr lang="pl-PL" sz="1800" dirty="0"/>
          </a:p>
          <a:p>
            <a:pPr lvl="0"/>
            <a:r>
              <a:rPr lang="pl-PL" sz="1800" b="1" dirty="0"/>
              <a:t>sok z cytryny do smaku</a:t>
            </a:r>
            <a:endParaRPr lang="pl-PL" sz="1800" dirty="0"/>
          </a:p>
          <a:p>
            <a:pPr lvl="0"/>
            <a:r>
              <a:rPr lang="pl-PL" sz="1800" b="1" dirty="0"/>
              <a:t>sól i pieprz</a:t>
            </a:r>
            <a:endParaRPr lang="pl-PL" sz="1800" dirty="0"/>
          </a:p>
          <a:p>
            <a:r>
              <a:rPr lang="pl-PL" sz="1800" b="1" dirty="0"/>
              <a:t>Opcjonalnie: 1-2 łyżki posiekanych świeżych ziół, np. szczypiorek, koperek, natka pietruszki</a:t>
            </a:r>
            <a:endParaRPr lang="pl-PL" sz="1800" dirty="0"/>
          </a:p>
          <a:p>
            <a:r>
              <a:rPr lang="pl-PL" sz="1800" b="1" dirty="0"/>
              <a:t> 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568956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0738" y="363072"/>
            <a:ext cx="5671873" cy="1600200"/>
          </a:xfrm>
        </p:spPr>
        <p:txBody>
          <a:bodyPr>
            <a:normAutofit/>
          </a:bodyPr>
          <a:lstStyle/>
          <a:p>
            <a:pPr lvl="0"/>
            <a:r>
              <a:rPr lang="pl-PL" b="1" dirty="0"/>
              <a:t>Sałatka ziemniaczana </a:t>
            </a:r>
            <a:r>
              <a:rPr lang="pl-PL" b="1" dirty="0" smtClean="0"/>
              <a:t>                               z </a:t>
            </a:r>
            <a:r>
              <a:rPr lang="pl-PL" b="1" dirty="0"/>
              <a:t>ogórkiem kiszonym                                  lub małosolnym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18329" y="1963272"/>
            <a:ext cx="6024282" cy="4531659"/>
          </a:xfrm>
        </p:spPr>
        <p:txBody>
          <a:bodyPr>
            <a:normAutofit fontScale="62500" lnSpcReduction="20000"/>
          </a:bodyPr>
          <a:lstStyle/>
          <a:p>
            <a:endParaRPr lang="pl-PL" dirty="0" smtClean="0"/>
          </a:p>
          <a:p>
            <a:r>
              <a:rPr lang="pl-PL" sz="3800" b="1" dirty="0">
                <a:solidFill>
                  <a:srgbClr val="FFFF00"/>
                </a:solidFill>
              </a:rPr>
              <a:t>Sałatka ziemniaczana w najprostszej wersji? To chyba właśnie ta z ogórkami kiszonymi lub małosolnymi (można też użyć korniszonów), która świetnie pasuje do kiełbasy z grilla. By była najlepsza, warto pozwolić jej chwilę ,,odpocząć” w lodówce.</a:t>
            </a:r>
          </a:p>
          <a:p>
            <a:endParaRPr lang="pl-PL" sz="3800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sz="2200" dirty="0">
                <a:solidFill>
                  <a:srgbClr val="002060"/>
                </a:solidFill>
              </a:rPr>
              <a:t>Sałatka ziemniaczana z ogórkiem kiszonym lub </a:t>
            </a:r>
            <a:r>
              <a:rPr lang="pl-PL" sz="2200" dirty="0" smtClean="0">
                <a:solidFill>
                  <a:srgbClr val="002060"/>
                </a:solidFill>
              </a:rPr>
              <a:t>małosolnym      </a:t>
            </a:r>
          </a:p>
          <a:p>
            <a:r>
              <a:rPr lang="pl-PL" sz="2200" dirty="0">
                <a:solidFill>
                  <a:srgbClr val="002060"/>
                </a:solidFill>
              </a:rPr>
              <a:t> Fot. </a:t>
            </a:r>
            <a:r>
              <a:rPr lang="pl-PL" sz="2200" dirty="0" err="1">
                <a:solidFill>
                  <a:srgbClr val="002060"/>
                </a:solidFill>
              </a:rPr>
              <a:t>Shutterstock</a:t>
            </a:r>
            <a:endParaRPr lang="pl-PL" sz="2200" dirty="0">
              <a:solidFill>
                <a:srgbClr val="002060"/>
              </a:solidFill>
            </a:endParaRPr>
          </a:p>
          <a:p>
            <a:r>
              <a:rPr lang="pl-PL" sz="2200" dirty="0">
                <a:solidFill>
                  <a:srgbClr val="002060"/>
                </a:solidFill>
              </a:rPr>
              <a:t> </a:t>
            </a:r>
          </a:p>
          <a:p>
            <a:endParaRPr lang="pl-PL" dirty="0"/>
          </a:p>
        </p:txBody>
      </p:sp>
      <p:pic>
        <p:nvPicPr>
          <p:cNvPr id="5" name="Obraz 4" descr="Sałatka ziemniaczana z ogórkiem kiszonym lub małosolny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59" y="605117"/>
            <a:ext cx="4530070" cy="578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56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2130" y="121025"/>
            <a:ext cx="3790482" cy="1129552"/>
          </a:xfrm>
        </p:spPr>
        <p:txBody>
          <a:bodyPr>
            <a:normAutofit fontScale="90000"/>
          </a:bodyPr>
          <a:lstStyle/>
          <a:p>
            <a:r>
              <a:rPr lang="pl-PL" sz="2700" b="1" u="sng" dirty="0"/>
              <a:t>Sposób przygotowania</a:t>
            </a:r>
            <a:r>
              <a:rPr lang="pl-PL" b="1" u="sng" dirty="0"/>
              <a:t>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6859" y="699247"/>
            <a:ext cx="6210955" cy="5862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u="sng" dirty="0"/>
              <a:t>Składniki:</a:t>
            </a: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 </a:t>
            </a:r>
            <a:endParaRPr lang="pl-PL" sz="2400" dirty="0"/>
          </a:p>
          <a:p>
            <a:pPr lvl="0"/>
            <a:r>
              <a:rPr lang="pl-PL" sz="2400" b="1" dirty="0"/>
              <a:t>kilogram młodych ziemniaków lub ziemniaków sałatkowych</a:t>
            </a:r>
            <a:endParaRPr lang="pl-PL" sz="2400" dirty="0"/>
          </a:p>
          <a:p>
            <a:pPr lvl="0"/>
            <a:r>
              <a:rPr lang="pl-PL" sz="2400" b="1" dirty="0"/>
              <a:t>5-6 ogórków kiszonych lub małosolnych</a:t>
            </a:r>
            <a:endParaRPr lang="pl-PL" sz="2400" dirty="0"/>
          </a:p>
          <a:p>
            <a:pPr lvl="0"/>
            <a:r>
              <a:rPr lang="pl-PL" sz="2400" b="1" dirty="0"/>
              <a:t>pęczek szczypiorku</a:t>
            </a:r>
            <a:endParaRPr lang="pl-PL" sz="2400" dirty="0"/>
          </a:p>
          <a:p>
            <a:pPr lvl="0"/>
            <a:r>
              <a:rPr lang="pl-PL" sz="2400" b="1" dirty="0"/>
              <a:t>2 ząbki czosnku</a:t>
            </a:r>
            <a:endParaRPr lang="pl-PL" sz="2400" dirty="0"/>
          </a:p>
          <a:p>
            <a:pPr lvl="0"/>
            <a:r>
              <a:rPr lang="pl-PL" sz="2400" b="1" dirty="0"/>
              <a:t>2 łyżki majonezu</a:t>
            </a:r>
            <a:endParaRPr lang="pl-PL" sz="2400" dirty="0"/>
          </a:p>
          <a:p>
            <a:pPr lvl="0"/>
            <a:r>
              <a:rPr lang="pl-PL" sz="2400" b="1" dirty="0"/>
              <a:t>2 łyżki kwaśnej śmietany lub gęstego jogurtu</a:t>
            </a:r>
            <a:endParaRPr lang="pl-PL" sz="2400" dirty="0"/>
          </a:p>
          <a:p>
            <a:pPr lvl="0"/>
            <a:r>
              <a:rPr lang="pl-PL" sz="2400" b="1" dirty="0"/>
              <a:t>sól i pieprz do smaku</a:t>
            </a:r>
            <a:endParaRPr lang="pl-PL" sz="2400" dirty="0"/>
          </a:p>
          <a:p>
            <a:pPr lvl="0"/>
            <a:r>
              <a:rPr lang="pl-PL" sz="2400" b="1" dirty="0"/>
              <a:t>opcjonalnie: łyżeczka musztardy </a:t>
            </a:r>
            <a:r>
              <a:rPr lang="pl-PL" sz="2400" b="1" dirty="0" err="1"/>
              <a:t>dijon</a:t>
            </a:r>
            <a:r>
              <a:rPr lang="pl-PL" sz="2400" b="1" dirty="0"/>
              <a:t> lub sarepskiej</a:t>
            </a:r>
            <a:endParaRPr lang="pl-PL" sz="2400" dirty="0"/>
          </a:p>
          <a:p>
            <a:pPr marL="0" indent="0">
              <a:buNone/>
            </a:pPr>
            <a:r>
              <a:rPr lang="pl-PL" sz="2400" b="1" dirty="0"/>
              <a:t> </a:t>
            </a:r>
            <a:endParaRPr lang="pl-PL" sz="2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7814" y="1116107"/>
            <a:ext cx="5165257" cy="5647764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  <a:p>
            <a:r>
              <a:rPr lang="pl-PL" sz="3400" b="1" dirty="0" smtClean="0">
                <a:solidFill>
                  <a:srgbClr val="FFFF00"/>
                </a:solidFill>
              </a:rPr>
              <a:t>Ziemniaki </a:t>
            </a:r>
            <a:r>
              <a:rPr lang="pl-PL" sz="3400" b="1" dirty="0">
                <a:solidFill>
                  <a:srgbClr val="FFFF00"/>
                </a:solidFill>
              </a:rPr>
              <a:t>ugotuj w mundurkach w osolonej wodzie, odcedź </a:t>
            </a:r>
            <a:r>
              <a:rPr lang="pl-PL" sz="3400" b="1" dirty="0" smtClean="0">
                <a:solidFill>
                  <a:srgbClr val="FFFF00"/>
                </a:solidFill>
              </a:rPr>
              <a:t>                             i </a:t>
            </a:r>
            <a:r>
              <a:rPr lang="pl-PL" sz="3400" b="1" dirty="0">
                <a:solidFill>
                  <a:srgbClr val="FFFF00"/>
                </a:solidFill>
              </a:rPr>
              <a:t>ostudź. Następnie obierz i pokrój w grubszą kostkę. Ogórki </a:t>
            </a:r>
            <a:r>
              <a:rPr lang="pl-PL" sz="3400" b="1" dirty="0" smtClean="0">
                <a:solidFill>
                  <a:srgbClr val="FFFF00"/>
                </a:solidFill>
              </a:rPr>
              <a:t>również </a:t>
            </a:r>
            <a:r>
              <a:rPr lang="pl-PL" sz="3400" b="1" dirty="0">
                <a:solidFill>
                  <a:srgbClr val="FFFF00"/>
                </a:solidFill>
              </a:rPr>
              <a:t>pokrój w kostkę lub półplasterki </a:t>
            </a:r>
            <a:r>
              <a:rPr lang="pl-PL" sz="3400" b="1" dirty="0" smtClean="0">
                <a:solidFill>
                  <a:srgbClr val="FFFF00"/>
                </a:solidFill>
              </a:rPr>
              <a:t>              i </a:t>
            </a:r>
            <a:r>
              <a:rPr lang="pl-PL" sz="3400" b="1" dirty="0">
                <a:solidFill>
                  <a:srgbClr val="FFFF00"/>
                </a:solidFill>
              </a:rPr>
              <a:t>odsącz z nadmiaru płynu - nie powinny być zbyt mokre.</a:t>
            </a:r>
          </a:p>
          <a:p>
            <a:r>
              <a:rPr lang="pl-PL" sz="3400" b="1" dirty="0">
                <a:solidFill>
                  <a:srgbClr val="FFFF00"/>
                </a:solidFill>
              </a:rPr>
              <a:t>Pozostałe składniki porządnie wymieszaj. Następnie połącz </a:t>
            </a:r>
            <a:r>
              <a:rPr lang="pl-PL" sz="3400" b="1" dirty="0" smtClean="0">
                <a:solidFill>
                  <a:srgbClr val="FFFF00"/>
                </a:solidFill>
              </a:rPr>
              <a:t>                   z </a:t>
            </a:r>
            <a:r>
              <a:rPr lang="pl-PL" sz="3400" b="1" dirty="0">
                <a:solidFill>
                  <a:srgbClr val="FFFF00"/>
                </a:solidFill>
              </a:rPr>
              <a:t>ziemniakami i ogórkami. Odstaw do lodówki na ok. godzinę, żeby smaki się przegryzły.</a:t>
            </a:r>
          </a:p>
          <a:p>
            <a:r>
              <a:rPr lang="pl-PL" sz="3400" b="1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113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4737</TotalTime>
  <Words>1492</Words>
  <Application>Microsoft Office PowerPoint</Application>
  <PresentationFormat>Panoramiczny</PresentationFormat>
  <Paragraphs>278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9" baseType="lpstr">
      <vt:lpstr>Algerian</vt:lpstr>
      <vt:lpstr>Arial</vt:lpstr>
      <vt:lpstr>Arial Black</vt:lpstr>
      <vt:lpstr>Calibri</vt:lpstr>
      <vt:lpstr>Cambria</vt:lpstr>
      <vt:lpstr>Century Gothic</vt:lpstr>
      <vt:lpstr>roboto</vt:lpstr>
      <vt:lpstr>Times New Roman</vt:lpstr>
      <vt:lpstr>Wingdings</vt:lpstr>
      <vt:lpstr>Wingdings 3</vt:lpstr>
      <vt:lpstr>Wycinek</vt:lpstr>
      <vt:lpstr>Konkurs Kulinarny ,,Ziemniak tani, smaczny                  i zdrowy’’</vt:lpstr>
      <vt:lpstr>Prezentacja programu PowerPoint</vt:lpstr>
      <vt:lpstr>Prezentacja programu PowerPoint</vt:lpstr>
      <vt:lpstr>Sałatka ziemniaczana  wzbogacona kiełkami                w koperkowym sosie</vt:lpstr>
      <vt:lpstr>Prezentacja programu PowerPoint</vt:lpstr>
      <vt:lpstr>Sałatka ziemniaczana                                   z wędzonym kurczakiem                                   i dressingiem musztardowo                        – miodowym   </vt:lpstr>
      <vt:lpstr>Prezentacja programu PowerPoint</vt:lpstr>
      <vt:lpstr>Sałatka ziemniaczana                                z ogórkiem kiszonym                                  lub małosolnym</vt:lpstr>
      <vt:lpstr>Sposób przygotowania: </vt:lpstr>
      <vt:lpstr>Prezentacja programu PowerPoint</vt:lpstr>
      <vt:lpstr>1.Meksykański król imprez – sałatka warstwowa   2. Sałatka z kiszonego ogórka rzodkiewek w sosie koperkowym    3. Sałatka ziemniaczana z selerem naciowym w sosie  kefirowo-musztardowym  </vt:lpstr>
      <vt:lpstr>Meksykański król imprez                               – sałatka warstwowa  </vt:lpstr>
      <vt:lpstr>cD. składniki</vt:lpstr>
      <vt:lpstr> Sposób przygotowania:   Ziemniaki gotujemy, odcedzone wystudzamy            i kroimy w kostkę, układamy na dnie szklanego naczynia. Mięso mielone podsmażamy wraz                z cebulą na niewielkiej ilości oleju. Gdy się przyrumieni przyprawiamy do smaku i dodajemy koncentrat pomidorowy. Mieszamy i smażymy jeszcze przez kilka minut. Zdejmujemy z patelni, studzimy.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   Smacznego! Wszystkie porady pochodzą z bloga zbiorporad.blog.pl.   </vt:lpstr>
      <vt:lpstr>Prezentacja programu PowerPoint</vt:lpstr>
      <vt:lpstr>Polecamy! </vt:lpstr>
      <vt:lpstr>Sposób przygotowania:  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Bardzo łatwy do wykonania przepis na sałatkę ziemniaczaną z dodatkiem cebuli, selera naciowego i kefiru.   Kwaskowa i aromatyczna będzie doskonale pasować do delikatnych mięs                    z grilla, np. grillowanego kurczaka.   </vt:lpstr>
      <vt:lpstr>Prezentacja programu PowerPoint</vt:lpstr>
      <vt:lpstr>Strucla  drożdżowa                  z nadzieniem ziemniaczanym</vt:lpstr>
      <vt:lpstr> </vt:lpstr>
      <vt:lpstr>Babka Ziemniaczana</vt:lpstr>
      <vt:lpstr>Prezentacja programu PowerPoint</vt:lpstr>
      <vt:lpstr>Ziemniaki faszerowane  na różne sposoby</vt:lpstr>
      <vt:lpstr>Ziemniaczki faszerowane sałatką z kurczakiem  </vt:lpstr>
      <vt:lpstr>Na slajdach prezentujemy potrawy i przepisy zaczerpnięte z sieci Internet,  przedmiotowe informacje wykorzystane zostały dla celu organizacji   Konkursu    Kulinarnego pt. ,,Ziemniak tani, smaczny i zdrowy’’ który został przeprowadzony w dniu 18 lipca 2019r. Organizator spotkania; Projekt realizowany przez Fundację Dziedzictwo w ramach współdziałania z  LGD ,,Gościniec 4 Żywiołów 34 - 145 Zakrzów175 Tytuł projektu ;,, Ziemniak tani, smaczny i zdrowy - międzypokoleniowe spotkania integracyjne promujące potrawy wykonywane na bazie ziemniaka jako podstawowego warzywa kuchni regionalnej obszaru LGD  Gościniec 4 Żywiołów''.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ziemniaka</dc:title>
  <dc:creator>Danuniia</dc:creator>
  <cp:lastModifiedBy>h.cimer</cp:lastModifiedBy>
  <cp:revision>187</cp:revision>
  <cp:lastPrinted>2019-07-18T08:06:24Z</cp:lastPrinted>
  <dcterms:created xsi:type="dcterms:W3CDTF">2019-06-25T01:57:12Z</dcterms:created>
  <dcterms:modified xsi:type="dcterms:W3CDTF">2019-07-25T12:53:33Z</dcterms:modified>
</cp:coreProperties>
</file>